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2" r:id="rId1"/>
  </p:sldMasterIdLst>
  <p:notesMasterIdLst>
    <p:notesMasterId r:id="rId21"/>
  </p:notesMasterIdLst>
  <p:handoutMasterIdLst>
    <p:handoutMasterId r:id="rId22"/>
  </p:handoutMasterIdLst>
  <p:sldIdLst>
    <p:sldId id="327" r:id="rId2"/>
    <p:sldId id="332" r:id="rId3"/>
    <p:sldId id="309" r:id="rId4"/>
    <p:sldId id="351" r:id="rId5"/>
    <p:sldId id="338" r:id="rId6"/>
    <p:sldId id="341" r:id="rId7"/>
    <p:sldId id="353" r:id="rId8"/>
    <p:sldId id="342" r:id="rId9"/>
    <p:sldId id="347" r:id="rId10"/>
    <p:sldId id="343" r:id="rId11"/>
    <p:sldId id="350" r:id="rId12"/>
    <p:sldId id="349" r:id="rId13"/>
    <p:sldId id="344" r:id="rId14"/>
    <p:sldId id="322" r:id="rId15"/>
    <p:sldId id="346" r:id="rId16"/>
    <p:sldId id="345" r:id="rId17"/>
    <p:sldId id="352" r:id="rId18"/>
    <p:sldId id="334" r:id="rId19"/>
    <p:sldId id="339" r:id="rId20"/>
  </p:sldIdLst>
  <p:sldSz cx="9144000" cy="5143500" type="screen16x9"/>
  <p:notesSz cx="6648450" cy="9774238"/>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3" pos="2880" userDrawn="1">
          <p15:clr>
            <a:srgbClr val="A4A3A4"/>
          </p15:clr>
        </p15:guide>
      </p15:sldGuideLst>
    </p:ext>
    <p:ext uri="{2D200454-40CA-4A62-9FC3-DE9A4176ACB9}">
      <p15:notesGuideLst xmlns:p15="http://schemas.microsoft.com/office/powerpoint/2012/main">
        <p15:guide id="1" orient="horz" pos="3079">
          <p15:clr>
            <a:srgbClr val="A4A3A4"/>
          </p15:clr>
        </p15:guide>
        <p15:guide id="2" pos="209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5F"/>
    <a:srgbClr val="000000"/>
    <a:srgbClr val="F47920"/>
    <a:srgbClr val="FBFBFB"/>
    <a:srgbClr val="001330"/>
    <a:srgbClr val="187ACC"/>
    <a:srgbClr val="4D5054"/>
    <a:srgbClr val="F99D1C"/>
    <a:srgbClr val="EDEDED"/>
    <a:srgbClr val="C2C2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B6293C-A8A5-47CF-B772-16AE46EC5388}" v="14" dt="2020-10-16T03:15:49.783"/>
  </p1510:revLst>
</p1510:revInfo>
</file>

<file path=ppt/tableStyles.xml><?xml version="1.0" encoding="utf-8"?>
<a:tblStyleLst xmlns:a="http://schemas.openxmlformats.org/drawingml/2006/main" def="{5C22544A-7EE6-4342-B048-85BDC9FD1C3A}">
  <a:tblStyle styleId="{9D7B26C5-4107-4FEC-AEDC-1716B250A1EF}" styleName="Helle Formatvorlag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489" autoAdjust="0"/>
    <p:restoredTop sz="86449" autoAdjust="0"/>
  </p:normalViewPr>
  <p:slideViewPr>
    <p:cSldViewPr>
      <p:cViewPr varScale="1">
        <p:scale>
          <a:sx n="98" d="100"/>
          <a:sy n="98" d="100"/>
        </p:scale>
        <p:origin x="437" y="72"/>
      </p:cViewPr>
      <p:guideLst>
        <p:guide orient="horz" pos="162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117" d="100"/>
          <a:sy n="117" d="100"/>
        </p:scale>
        <p:origin x="4328" y="92"/>
      </p:cViewPr>
      <p:guideLst>
        <p:guide orient="horz" pos="3079"/>
        <p:guide pos="209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sbigall, Stefan" userId="S::s.nesbigall@elo.com::60a43d74-536e-4836-b652-4d9889b4beb0" providerId="AD" clId="Web-{55B6293C-A8A5-47CF-B772-16AE46EC5388}"/>
    <pc:docChg chg="modSld">
      <pc:chgData name="Nesbigall, Stefan" userId="S::s.nesbigall@elo.com::60a43d74-536e-4836-b652-4d9889b4beb0" providerId="AD" clId="Web-{55B6293C-A8A5-47CF-B772-16AE46EC5388}" dt="2020-10-16T03:15:49.783" v="13" actId="20577"/>
      <pc:docMkLst>
        <pc:docMk/>
      </pc:docMkLst>
      <pc:sldChg chg="modSp">
        <pc:chgData name="Nesbigall, Stefan" userId="S::s.nesbigall@elo.com::60a43d74-536e-4836-b652-4d9889b4beb0" providerId="AD" clId="Web-{55B6293C-A8A5-47CF-B772-16AE46EC5388}" dt="2020-10-16T03:15:49.783" v="13" actId="20577"/>
        <pc:sldMkLst>
          <pc:docMk/>
          <pc:sldMk cId="3536589452" sldId="327"/>
        </pc:sldMkLst>
        <pc:spChg chg="mod">
          <ac:chgData name="Nesbigall, Stefan" userId="S::s.nesbigall@elo.com::60a43d74-536e-4836-b652-4d9889b4beb0" providerId="AD" clId="Web-{55B6293C-A8A5-47CF-B772-16AE46EC5388}" dt="2020-10-16T03:15:49.783" v="13" actId="20577"/>
          <ac:spMkLst>
            <pc:docMk/>
            <pc:sldMk cId="3536589452" sldId="327"/>
            <ac:spMk id="11" creationId="{C28AF14A-7837-4203-957E-5B14668EA47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1313" cy="49053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765550" y="0"/>
            <a:ext cx="2881313" cy="490538"/>
          </a:xfrm>
          <a:prstGeom prst="rect">
            <a:avLst/>
          </a:prstGeom>
        </p:spPr>
        <p:txBody>
          <a:bodyPr vert="horz" lIns="91440" tIns="45720" rIns="91440" bIns="45720" rtlCol="0"/>
          <a:lstStyle>
            <a:lvl1pPr algn="r">
              <a:defRPr sz="1200"/>
            </a:lvl1pPr>
          </a:lstStyle>
          <a:p>
            <a:fld id="{09A47171-F159-4F87-B87E-AB165E127AD5}" type="datetimeFigureOut">
              <a:rPr lang="de-DE" smtClean="0"/>
              <a:t>16.10.2020</a:t>
            </a:fld>
            <a:endParaRPr lang="de-DE"/>
          </a:p>
        </p:txBody>
      </p:sp>
      <p:sp>
        <p:nvSpPr>
          <p:cNvPr id="4" name="Fußzeilenplatzhalter 3"/>
          <p:cNvSpPr>
            <a:spLocks noGrp="1"/>
          </p:cNvSpPr>
          <p:nvPr>
            <p:ph type="ftr" sz="quarter" idx="2"/>
          </p:nvPr>
        </p:nvSpPr>
        <p:spPr>
          <a:xfrm>
            <a:off x="0" y="9283700"/>
            <a:ext cx="2881313" cy="490538"/>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765550" y="9283700"/>
            <a:ext cx="2881313" cy="490538"/>
          </a:xfrm>
          <a:prstGeom prst="rect">
            <a:avLst/>
          </a:prstGeom>
        </p:spPr>
        <p:txBody>
          <a:bodyPr vert="horz" lIns="91440" tIns="45720" rIns="91440" bIns="45720" rtlCol="0" anchor="b"/>
          <a:lstStyle>
            <a:lvl1pPr algn="r">
              <a:defRPr sz="1200"/>
            </a:lvl1pPr>
          </a:lstStyle>
          <a:p>
            <a:fld id="{1C091AFA-7A24-4552-A8E3-43704F7D5E90}" type="slidenum">
              <a:rPr lang="de-DE" smtClean="0"/>
              <a:t>‹Nr.›</a:t>
            </a:fld>
            <a:endParaRPr lang="de-DE"/>
          </a:p>
        </p:txBody>
      </p:sp>
    </p:spTree>
    <p:extLst>
      <p:ext uri="{BB962C8B-B14F-4D97-AF65-F5344CB8AC3E}">
        <p14:creationId xmlns:p14="http://schemas.microsoft.com/office/powerpoint/2010/main" val="423157392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jpg>
</file>

<file path=ppt/media/image7.gi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0995" cy="488712"/>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765916" y="0"/>
            <a:ext cx="2880995" cy="488712"/>
          </a:xfrm>
          <a:prstGeom prst="rect">
            <a:avLst/>
          </a:prstGeom>
        </p:spPr>
        <p:txBody>
          <a:bodyPr vert="horz" lIns="91440" tIns="45720" rIns="91440" bIns="45720" rtlCol="0"/>
          <a:lstStyle>
            <a:lvl1pPr algn="r">
              <a:defRPr sz="1200"/>
            </a:lvl1pPr>
          </a:lstStyle>
          <a:p>
            <a:fld id="{0E2125FC-FCBB-4541-BBE6-2D8D808F4655}" type="datetimeFigureOut">
              <a:rPr lang="de-DE" smtClean="0"/>
              <a:t>16.10.2020</a:t>
            </a:fld>
            <a:endParaRPr lang="de-DE"/>
          </a:p>
        </p:txBody>
      </p:sp>
      <p:sp>
        <p:nvSpPr>
          <p:cNvPr id="4" name="Folienbildplatzhalter 3"/>
          <p:cNvSpPr>
            <a:spLocks noGrp="1" noRot="1" noChangeAspect="1"/>
          </p:cNvSpPr>
          <p:nvPr>
            <p:ph type="sldImg" idx="2"/>
          </p:nvPr>
        </p:nvSpPr>
        <p:spPr>
          <a:xfrm>
            <a:off x="66675" y="733425"/>
            <a:ext cx="6515100" cy="3665538"/>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64845" y="4642763"/>
            <a:ext cx="5318760" cy="4398407"/>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283830"/>
            <a:ext cx="2880995" cy="488712"/>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765916" y="9283830"/>
            <a:ext cx="2880995" cy="488712"/>
          </a:xfrm>
          <a:prstGeom prst="rect">
            <a:avLst/>
          </a:prstGeom>
        </p:spPr>
        <p:txBody>
          <a:bodyPr vert="horz" lIns="91440" tIns="45720" rIns="91440" bIns="45720" rtlCol="0" anchor="b"/>
          <a:lstStyle>
            <a:lvl1pPr algn="r">
              <a:defRPr sz="1200"/>
            </a:lvl1pPr>
          </a:lstStyle>
          <a:p>
            <a:fld id="{E2D9055F-D080-4D21-B297-08738B4A1668}" type="slidenum">
              <a:rPr lang="de-DE" smtClean="0"/>
              <a:t>‹Nr.›</a:t>
            </a:fld>
            <a:endParaRPr lang="de-DE"/>
          </a:p>
        </p:txBody>
      </p:sp>
    </p:spTree>
    <p:extLst>
      <p:ext uri="{BB962C8B-B14F-4D97-AF65-F5344CB8AC3E}">
        <p14:creationId xmlns:p14="http://schemas.microsoft.com/office/powerpoint/2010/main" val="3110099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Andere Präsi: </a:t>
            </a:r>
          </a:p>
          <a:p>
            <a:endParaRPr lang="de-DE" dirty="0"/>
          </a:p>
          <a:p>
            <a:r>
              <a:rPr lang="de-DE" dirty="0"/>
              <a:t>Ist-Stand – Warum?</a:t>
            </a:r>
          </a:p>
          <a:p>
            <a:r>
              <a:rPr lang="de-DE" dirty="0"/>
              <a:t>Exportieren</a:t>
            </a:r>
          </a:p>
          <a:p>
            <a:r>
              <a:rPr lang="de-DE" dirty="0"/>
              <a:t>Einfrieren von Status</a:t>
            </a:r>
          </a:p>
          <a:p>
            <a:r>
              <a:rPr lang="de-DE" dirty="0"/>
              <a:t>Historisierung von Daten</a:t>
            </a:r>
          </a:p>
          <a:p>
            <a:endParaRPr lang="de-DE" dirty="0"/>
          </a:p>
          <a:p>
            <a:r>
              <a:rPr lang="de-DE" dirty="0"/>
              <a:t>Vorteile von Metadaten und Aspekten und neuer Struktur </a:t>
            </a:r>
            <a:r>
              <a:rPr lang="de-DE" dirty="0">
                <a:sym typeface="Wingdings" panose="05000000000000000000" pitchFamily="2" charset="2"/>
              </a:rPr>
              <a:t> EIM</a:t>
            </a:r>
            <a:endParaRPr lang="de-DE" dirty="0"/>
          </a:p>
          <a:p>
            <a:endParaRPr lang="de-DE" dirty="0"/>
          </a:p>
        </p:txBody>
      </p:sp>
      <p:sp>
        <p:nvSpPr>
          <p:cNvPr id="4" name="Foliennummernplatzhalter 3"/>
          <p:cNvSpPr>
            <a:spLocks noGrp="1"/>
          </p:cNvSpPr>
          <p:nvPr>
            <p:ph type="sldNum" sz="quarter" idx="5"/>
          </p:nvPr>
        </p:nvSpPr>
        <p:spPr/>
        <p:txBody>
          <a:bodyPr/>
          <a:lstStyle/>
          <a:p>
            <a:fld id="{E2D9055F-D080-4D21-B297-08738B4A1668}" type="slidenum">
              <a:rPr lang="de-DE" smtClean="0"/>
              <a:t>4</a:t>
            </a:fld>
            <a:endParaRPr lang="de-DE"/>
          </a:p>
        </p:txBody>
      </p:sp>
    </p:spTree>
    <p:extLst>
      <p:ext uri="{BB962C8B-B14F-4D97-AF65-F5344CB8AC3E}">
        <p14:creationId xmlns:p14="http://schemas.microsoft.com/office/powerpoint/2010/main" val="24204622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386AEAA4-DE9F-4A9B-8EE7-D0E059D94A2F}"/>
              </a:ext>
            </a:extLst>
          </p:cNvPr>
          <p:cNvSpPr>
            <a:spLocks noGrp="1"/>
          </p:cNvSpPr>
          <p:nvPr>
            <p:ph type="body" sz="quarter" idx="10"/>
          </p:nvPr>
        </p:nvSpPr>
        <p:spPr>
          <a:xfrm>
            <a:off x="773422" y="1059582"/>
            <a:ext cx="3228101" cy="1978432"/>
          </a:xfrm>
        </p:spPr>
        <p:txBody>
          <a:bodyPr/>
          <a:lstStyle>
            <a:lvl1pPr>
              <a:defRPr sz="2600" b="0">
                <a:solidFill>
                  <a:schemeClr val="tx1"/>
                </a:solidFill>
              </a:defRPr>
            </a:lvl1pPr>
          </a:lstStyle>
          <a:p>
            <a:pPr lvl="0"/>
            <a:r>
              <a:rPr lang="de-DE"/>
              <a:t>Mastertextformat bearbeiten</a:t>
            </a:r>
          </a:p>
          <a:p>
            <a:pPr lvl="1"/>
            <a:r>
              <a:rPr lang="de-DE"/>
              <a:t>Zweite Ebene</a:t>
            </a:r>
          </a:p>
        </p:txBody>
      </p:sp>
      <p:sp>
        <p:nvSpPr>
          <p:cNvPr id="12" name="Textplatzhalter 11">
            <a:extLst>
              <a:ext uri="{FF2B5EF4-FFF2-40B4-BE49-F238E27FC236}">
                <a16:creationId xmlns:a16="http://schemas.microsoft.com/office/drawing/2014/main" id="{7961CB6E-67FE-4B25-A461-8936344C6911}"/>
              </a:ext>
            </a:extLst>
          </p:cNvPr>
          <p:cNvSpPr>
            <a:spLocks noGrp="1"/>
          </p:cNvSpPr>
          <p:nvPr>
            <p:ph type="body" sz="quarter" idx="11" hasCustomPrompt="1"/>
          </p:nvPr>
        </p:nvSpPr>
        <p:spPr>
          <a:xfrm>
            <a:off x="1475656" y="3939902"/>
            <a:ext cx="2364005" cy="250868"/>
          </a:xfrm>
        </p:spPr>
        <p:txBody>
          <a:bodyPr tIns="0" bIns="0"/>
          <a:lstStyle>
            <a:lvl1pPr>
              <a:defRPr sz="1500" b="1"/>
            </a:lvl1pPr>
          </a:lstStyle>
          <a:p>
            <a:pPr lvl="0"/>
            <a:r>
              <a:rPr lang="de-DE" dirty="0"/>
              <a:t>Max Mustermann</a:t>
            </a:r>
          </a:p>
        </p:txBody>
      </p:sp>
      <p:sp>
        <p:nvSpPr>
          <p:cNvPr id="14" name="Textplatzhalter 11">
            <a:extLst>
              <a:ext uri="{FF2B5EF4-FFF2-40B4-BE49-F238E27FC236}">
                <a16:creationId xmlns:a16="http://schemas.microsoft.com/office/drawing/2014/main" id="{7C76AD24-26C1-4ECD-84B3-32EB067E42D4}"/>
              </a:ext>
            </a:extLst>
          </p:cNvPr>
          <p:cNvSpPr>
            <a:spLocks noGrp="1"/>
          </p:cNvSpPr>
          <p:nvPr>
            <p:ph type="body" sz="quarter" idx="12" hasCustomPrompt="1"/>
          </p:nvPr>
        </p:nvSpPr>
        <p:spPr>
          <a:xfrm>
            <a:off x="1477212" y="4215115"/>
            <a:ext cx="2364005" cy="516875"/>
          </a:xfrm>
        </p:spPr>
        <p:txBody>
          <a:bodyPr tIns="0" bIns="0"/>
          <a:lstStyle>
            <a:lvl1pPr>
              <a:lnSpc>
                <a:spcPct val="80000"/>
              </a:lnSpc>
              <a:defRPr sz="1200" b="0"/>
            </a:lvl1pPr>
          </a:lstStyle>
          <a:p>
            <a:pPr lvl="0"/>
            <a:r>
              <a:rPr lang="de-DE" dirty="0"/>
              <a:t>Musterposition, </a:t>
            </a:r>
            <a:br>
              <a:rPr lang="de-DE" dirty="0"/>
            </a:br>
            <a:r>
              <a:rPr lang="de-DE" dirty="0"/>
              <a:t>Firma</a:t>
            </a:r>
          </a:p>
        </p:txBody>
      </p:sp>
      <p:pic>
        <p:nvPicPr>
          <p:cNvPr id="7" name="Grafik 6">
            <a:extLst>
              <a:ext uri="{FF2B5EF4-FFF2-40B4-BE49-F238E27FC236}">
                <a16:creationId xmlns:a16="http://schemas.microsoft.com/office/drawing/2014/main" id="{B283E662-8937-4157-842E-15A361A38F17}"/>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00392" y="320400"/>
            <a:ext cx="731231" cy="419548"/>
          </a:xfrm>
          <a:prstGeom prst="rect">
            <a:avLst/>
          </a:prstGeom>
        </p:spPr>
      </p:pic>
    </p:spTree>
    <p:extLst>
      <p:ext uri="{BB962C8B-B14F-4D97-AF65-F5344CB8AC3E}">
        <p14:creationId xmlns:p14="http://schemas.microsoft.com/office/powerpoint/2010/main" val="3720328980"/>
      </p:ext>
    </p:extLst>
  </p:cSld>
  <p:clrMapOvr>
    <a:masterClrMapping/>
  </p:clrMapOvr>
  <p:transition spd="med"/>
  <p:extLst>
    <p:ext uri="{DCECCB84-F9BA-43D5-87BE-67443E8EF086}">
      <p15:sldGuideLst xmlns:p15="http://schemas.microsoft.com/office/powerpoint/2012/main">
        <p15:guide id="1" pos="558" userDrawn="1">
          <p15:clr>
            <a:srgbClr val="FBAE40"/>
          </p15:clr>
        </p15:guide>
        <p15:guide id="2" orient="horz" pos="205">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cSld name="Freizeichnungsklausel">
    <p:bg>
      <p:bgPr>
        <a:solidFill>
          <a:schemeClr val="bg1"/>
        </a:solidFill>
        <a:effectLst/>
      </p:bgPr>
    </p:bg>
    <p:spTree>
      <p:nvGrpSpPr>
        <p:cNvPr id="1" name=""/>
        <p:cNvGrpSpPr/>
        <p:nvPr/>
      </p:nvGrpSpPr>
      <p:grpSpPr>
        <a:xfrm>
          <a:off x="0" y="0"/>
          <a:ext cx="0" cy="0"/>
          <a:chOff x="0" y="0"/>
          <a:chExt cx="0" cy="0"/>
        </a:xfrm>
      </p:grpSpPr>
      <p:sp>
        <p:nvSpPr>
          <p:cNvPr id="7" name="Rechteck 6"/>
          <p:cNvSpPr/>
          <p:nvPr/>
        </p:nvSpPr>
        <p:spPr>
          <a:xfrm>
            <a:off x="254124" y="1635646"/>
            <a:ext cx="8572698" cy="3277820"/>
          </a:xfrm>
          <a:prstGeom prst="rect">
            <a:avLst/>
          </a:prstGeom>
        </p:spPr>
        <p:txBody>
          <a:bodyPr wrap="square">
            <a:spAutoFit/>
          </a:bodyPr>
          <a:lstStyle/>
          <a:p>
            <a:r>
              <a:rPr lang="en-US" sz="900" dirty="0">
                <a:solidFill>
                  <a:schemeClr val="tx1"/>
                </a:solidFill>
                <a:latin typeface="+mn-lt"/>
              </a:rPr>
              <a:t>ELO Digital Office GmbH, </a:t>
            </a:r>
            <a:r>
              <a:rPr lang="en-US" sz="900" dirty="0" err="1">
                <a:solidFill>
                  <a:schemeClr val="tx1"/>
                </a:solidFill>
                <a:latin typeface="+mn-lt"/>
              </a:rPr>
              <a:t>Tübinger</a:t>
            </a:r>
            <a:r>
              <a:rPr lang="en-US" sz="900" dirty="0">
                <a:solidFill>
                  <a:schemeClr val="tx1"/>
                </a:solidFill>
                <a:latin typeface="+mn-lt"/>
              </a:rPr>
              <a:t> Strasse 43, 70178 Stuttgart, Germany</a:t>
            </a:r>
          </a:p>
          <a:p>
            <a:r>
              <a:rPr lang="en-US" sz="900" dirty="0">
                <a:solidFill>
                  <a:schemeClr val="tx1"/>
                </a:solidFill>
                <a:latin typeface="+mn-lt"/>
              </a:rPr>
              <a:t>ELO Digital Office Corporation, 50 Milk Street, 16th floor, Boston MA 02109, USA</a:t>
            </a:r>
          </a:p>
          <a:p>
            <a:r>
              <a:rPr lang="en-US" sz="900" dirty="0">
                <a:solidFill>
                  <a:schemeClr val="tx1"/>
                </a:solidFill>
                <a:latin typeface="+mn-lt"/>
              </a:rPr>
              <a:t>PT ELO Digital Office Indonesia, AKR Tower (Gallery West), 16 A Floor, Jl. Panjang No.5 </a:t>
            </a:r>
            <a:r>
              <a:rPr lang="en-US" sz="900" dirty="0" err="1">
                <a:solidFill>
                  <a:schemeClr val="tx1"/>
                </a:solidFill>
                <a:latin typeface="+mn-lt"/>
              </a:rPr>
              <a:t>Kebon</a:t>
            </a:r>
            <a:r>
              <a:rPr lang="en-US" sz="900" dirty="0">
                <a:solidFill>
                  <a:schemeClr val="tx1"/>
                </a:solidFill>
                <a:latin typeface="+mn-lt"/>
              </a:rPr>
              <a:t> </a:t>
            </a:r>
            <a:r>
              <a:rPr lang="en-US" sz="900" dirty="0" err="1">
                <a:solidFill>
                  <a:schemeClr val="tx1"/>
                </a:solidFill>
                <a:latin typeface="+mn-lt"/>
              </a:rPr>
              <a:t>Jeruk</a:t>
            </a:r>
            <a:r>
              <a:rPr lang="en-US" sz="900" dirty="0">
                <a:solidFill>
                  <a:schemeClr val="tx1"/>
                </a:solidFill>
                <a:latin typeface="+mn-lt"/>
              </a:rPr>
              <a:t>, Jakarta Barat 11530, Indonesia </a:t>
            </a:r>
          </a:p>
          <a:p>
            <a:r>
              <a:rPr lang="en-US" sz="900" dirty="0">
                <a:solidFill>
                  <a:schemeClr val="tx1"/>
                </a:solidFill>
                <a:latin typeface="+mn-lt"/>
              </a:rPr>
              <a:t>ELO Digital Office AU/NZ Pty Ltd Level 7, 146 Arthur St North Sydney NSW 2060, Australia </a:t>
            </a:r>
          </a:p>
          <a:p>
            <a:endParaRPr lang="en-US" sz="900" dirty="0">
              <a:solidFill>
                <a:schemeClr val="tx1"/>
              </a:solidFill>
              <a:latin typeface="+mn-lt"/>
            </a:endParaRPr>
          </a:p>
          <a:p>
            <a:r>
              <a:rPr lang="en-US" sz="900" dirty="0">
                <a:solidFill>
                  <a:schemeClr val="tx1"/>
                </a:solidFill>
                <a:latin typeface="+mn-lt"/>
              </a:rPr>
              <a:t>The ELO homepage is available at: www.elo.com</a:t>
            </a:r>
          </a:p>
          <a:p>
            <a:endParaRPr lang="en-US" sz="900" dirty="0">
              <a:solidFill>
                <a:schemeClr val="tx1"/>
              </a:solidFill>
              <a:latin typeface="+mn-lt"/>
            </a:endParaRPr>
          </a:p>
          <a:p>
            <a:r>
              <a:rPr lang="en-US" sz="900" i="0" kern="1200" dirty="0">
                <a:solidFill>
                  <a:schemeClr val="tx1"/>
                </a:solidFill>
                <a:effectLst/>
                <a:latin typeface="+mn-lt"/>
                <a:ea typeface="+mn-ea"/>
                <a:cs typeface="+mn-cs"/>
              </a:rPr>
              <a:t>ELO®, </a:t>
            </a:r>
            <a:r>
              <a:rPr lang="en-US" sz="900" i="0" kern="1200" dirty="0" err="1">
                <a:solidFill>
                  <a:schemeClr val="tx1"/>
                </a:solidFill>
                <a:effectLst/>
                <a:latin typeface="+mn-lt"/>
                <a:ea typeface="+mn-ea"/>
                <a:cs typeface="+mn-cs"/>
              </a:rPr>
              <a:t>ELOprofessional</a:t>
            </a:r>
            <a:r>
              <a:rPr lang="en-US" sz="900" i="0" kern="1200" dirty="0">
                <a:solidFill>
                  <a:schemeClr val="tx1"/>
                </a:solidFill>
                <a:effectLst/>
                <a:latin typeface="+mn-lt"/>
                <a:ea typeface="+mn-ea"/>
                <a:cs typeface="+mn-cs"/>
              </a:rPr>
              <a:t>®, </a:t>
            </a:r>
            <a:r>
              <a:rPr lang="en-US" sz="900" i="0" kern="1200" dirty="0" err="1">
                <a:solidFill>
                  <a:schemeClr val="tx1"/>
                </a:solidFill>
                <a:effectLst/>
                <a:latin typeface="+mn-lt"/>
                <a:ea typeface="+mn-ea"/>
                <a:cs typeface="+mn-cs"/>
              </a:rPr>
              <a:t>ELOenterprise</a:t>
            </a:r>
            <a:r>
              <a:rPr lang="en-US" sz="900" i="0" kern="1200" dirty="0">
                <a:solidFill>
                  <a:schemeClr val="tx1"/>
                </a:solidFill>
                <a:effectLst/>
                <a:latin typeface="+mn-lt"/>
                <a:ea typeface="+mn-ea"/>
                <a:cs typeface="+mn-cs"/>
              </a:rPr>
              <a:t>®, </a:t>
            </a:r>
            <a:r>
              <a:rPr lang="en-US" sz="900" i="0" kern="1200" dirty="0" err="1">
                <a:solidFill>
                  <a:schemeClr val="tx1"/>
                </a:solidFill>
                <a:effectLst/>
                <a:latin typeface="+mn-lt"/>
                <a:ea typeface="+mn-ea"/>
                <a:cs typeface="+mn-cs"/>
              </a:rPr>
              <a:t>ELOoffice</a:t>
            </a:r>
            <a:r>
              <a:rPr lang="en-US" sz="900" i="0" kern="1200" dirty="0">
                <a:solidFill>
                  <a:schemeClr val="tx1"/>
                </a:solidFill>
                <a:effectLst/>
                <a:latin typeface="+mn-lt"/>
                <a:ea typeface="+mn-ea"/>
                <a:cs typeface="+mn-cs"/>
              </a:rPr>
              <a:t>®, and ELO ECM Suite® are registered trademarks of ELO Digital Office GmbH in Germany and/or other countries. SAP®, SAP NetWeaver®, and SAP S/4HANA® are registered trademarks of SAP and their respective companies in Germany and/or other countries. Microsoft®, Windows®, Excel®, PowerPoint®, and SharePoint® are registered trademarks of Microsoft Corporation in the USA and/or other countries. Other company, product, or service names may be trademarks of other companies. </a:t>
            </a:r>
          </a:p>
          <a:p>
            <a:endParaRPr lang="en-US" sz="900" i="0" dirty="0">
              <a:solidFill>
                <a:schemeClr val="tx1"/>
              </a:solidFill>
              <a:latin typeface="+mn-lt"/>
            </a:endParaRPr>
          </a:p>
          <a:p>
            <a:r>
              <a:rPr lang="en-US" sz="900" b="0" i="0" kern="1200" dirty="0">
                <a:solidFill>
                  <a:schemeClr val="tx1"/>
                </a:solidFill>
                <a:effectLst/>
                <a:latin typeface="+mn-lt"/>
                <a:ea typeface="+mn-ea"/>
                <a:cs typeface="+mn-cs"/>
              </a:rPr>
              <a:t>This publication serves only as non-binding general information and is not a substitute for a detailed, individual consultation. ELO reserves the right to change information in this publication at any time without prior notification. Technical characteristics and functions may vary, particularly from country to country. You can obtain the latest information on ELO® software products, contract terms, and prices from the ELO® companies, ELO® Business Partners, and/or ELO® Channel Partners. The product information reflects the current status. The subject and extent of the services are exclusively defined in the respective contracts. ELO® does not guarantee, warrant, or assure as specific properties that its products or other services provide compliance with specific laws or regulations. The customer is responsible for the adherence to security regulations and other standards of national and international law. </a:t>
            </a:r>
          </a:p>
          <a:p>
            <a:endParaRPr lang="en-US" sz="900" b="0" i="0" dirty="0">
              <a:solidFill>
                <a:schemeClr val="tx1"/>
              </a:solidFill>
              <a:latin typeface="+mn-lt"/>
            </a:endParaRPr>
          </a:p>
          <a:p>
            <a:r>
              <a:rPr lang="en-US" sz="900" dirty="0">
                <a:solidFill>
                  <a:schemeClr val="tx1"/>
                </a:solidFill>
                <a:latin typeface="+mn-lt"/>
              </a:rPr>
              <a:t>We reserve the right to make changes and assume no liability for errors and misprints. Reproduction and/or distribution, in part or in whole, is only allowed with written consent from ELO Digital Office GmbH.</a:t>
            </a:r>
          </a:p>
          <a:p>
            <a:endParaRPr lang="en-US" sz="900" dirty="0">
              <a:solidFill>
                <a:schemeClr val="tx1"/>
              </a:solidFill>
              <a:latin typeface="+mn-lt"/>
            </a:endParaRPr>
          </a:p>
          <a:p>
            <a:r>
              <a:rPr lang="en-US" sz="900" dirty="0">
                <a:solidFill>
                  <a:schemeClr val="tx1"/>
                </a:solidFill>
                <a:latin typeface="+mn-lt"/>
              </a:rPr>
              <a:t>© Copyright ELO Digital Office GmbH 2020. All rights reserved.</a:t>
            </a:r>
          </a:p>
        </p:txBody>
      </p:sp>
      <p:pic>
        <p:nvPicPr>
          <p:cNvPr id="5" name="Grafik 4">
            <a:extLst>
              <a:ext uri="{FF2B5EF4-FFF2-40B4-BE49-F238E27FC236}">
                <a16:creationId xmlns:a16="http://schemas.microsoft.com/office/drawing/2014/main" id="{5DFC40D0-B313-4FA3-8E08-7C8D8D482EC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8100392" y="320090"/>
            <a:ext cx="731454" cy="419675"/>
          </a:xfrm>
          <a:prstGeom prst="rect">
            <a:avLst/>
          </a:prstGeom>
        </p:spPr>
      </p:pic>
    </p:spTree>
    <p:extLst>
      <p:ext uri="{BB962C8B-B14F-4D97-AF65-F5344CB8AC3E}">
        <p14:creationId xmlns:p14="http://schemas.microsoft.com/office/powerpoint/2010/main" val="2595552194"/>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Fullscreen Gradient Orange">
    <p:bg>
      <p:bgPr>
        <a:solidFill>
          <a:srgbClr val="000000"/>
        </a:solidFill>
        <a:effectLst/>
      </p:bgPr>
    </p:bg>
    <p:spTree>
      <p:nvGrpSpPr>
        <p:cNvPr id="1" name=""/>
        <p:cNvGrpSpPr/>
        <p:nvPr/>
      </p:nvGrpSpPr>
      <p:grpSpPr>
        <a:xfrm>
          <a:off x="0" y="0"/>
          <a:ext cx="0" cy="0"/>
          <a:chOff x="0" y="0"/>
          <a:chExt cx="0" cy="0"/>
        </a:xfrm>
      </p:grpSpPr>
      <p:sp>
        <p:nvSpPr>
          <p:cNvPr id="6" name="Flussdiagramm: Prozess 5">
            <a:extLst>
              <a:ext uri="{FF2B5EF4-FFF2-40B4-BE49-F238E27FC236}">
                <a16:creationId xmlns:a16="http://schemas.microsoft.com/office/drawing/2014/main" id="{A4E8DC33-2D89-4B2D-9C32-3708331E6015}"/>
              </a:ext>
            </a:extLst>
          </p:cNvPr>
          <p:cNvSpPr/>
          <p:nvPr userDrawn="1"/>
        </p:nvSpPr>
        <p:spPr>
          <a:xfrm>
            <a:off x="0" y="0"/>
            <a:ext cx="9144000" cy="5143500"/>
          </a:xfrm>
          <a:prstGeom prst="flowChartProcess">
            <a:avLst/>
          </a:prstGeom>
          <a:gradFill>
            <a:gsLst>
              <a:gs pos="54000">
                <a:srgbClr val="F6841F"/>
              </a:gs>
              <a:gs pos="100000">
                <a:srgbClr val="F47920"/>
              </a:gs>
              <a:gs pos="0">
                <a:srgbClr val="F99D1C"/>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p:cNvSpPr>
            <a:spLocks noGrp="1"/>
          </p:cNvSpPr>
          <p:nvPr>
            <p:ph type="ctrTitle" hasCustomPrompt="1"/>
          </p:nvPr>
        </p:nvSpPr>
        <p:spPr>
          <a:xfrm>
            <a:off x="1828349" y="1923678"/>
            <a:ext cx="5487302" cy="1224136"/>
          </a:xfrm>
          <a:prstGeom prst="rect">
            <a:avLst/>
          </a:prstGeom>
          <a:effectLst/>
        </p:spPr>
        <p:txBody>
          <a:bodyPr wrap="square" anchor="ctr" anchorCtr="0">
            <a:noAutofit/>
          </a:bodyPr>
          <a:lstStyle>
            <a:lvl1pPr algn="ctr">
              <a:lnSpc>
                <a:spcPct val="80000"/>
              </a:lnSpc>
              <a:defRPr lang="da-DK" sz="6000" b="1" smtClean="0">
                <a:solidFill>
                  <a:srgbClr val="FBFBFB"/>
                </a:solidFill>
                <a:latin typeface="+mn-lt"/>
              </a:defRPr>
            </a:lvl1pPr>
          </a:lstStyle>
          <a:p>
            <a:r>
              <a:rPr lang="da-DK" dirty="0"/>
              <a:t>Lorem ipsum dolor sit amet </a:t>
            </a:r>
            <a:endParaRPr lang="de-DE" dirty="0"/>
          </a:p>
        </p:txBody>
      </p:sp>
      <p:pic>
        <p:nvPicPr>
          <p:cNvPr id="4" name="Grafik 3">
            <a:extLst>
              <a:ext uri="{FF2B5EF4-FFF2-40B4-BE49-F238E27FC236}">
                <a16:creationId xmlns:a16="http://schemas.microsoft.com/office/drawing/2014/main" id="{06840644-73C2-42B5-BCDF-C5BB188733B5}"/>
              </a:ext>
            </a:extLst>
          </p:cNvPr>
          <p:cNvPicPr>
            <a:picLocks noChangeAspect="1"/>
          </p:cNvPicPr>
          <p:nvPr userDrawn="1"/>
        </p:nvPicPr>
        <p:blipFill>
          <a:blip r:embed="rId2"/>
          <a:stretch>
            <a:fillRect/>
          </a:stretch>
        </p:blipFill>
        <p:spPr>
          <a:xfrm>
            <a:off x="8041128" y="251564"/>
            <a:ext cx="871354" cy="555767"/>
          </a:xfrm>
          <a:prstGeom prst="rect">
            <a:avLst/>
          </a:prstGeom>
        </p:spPr>
      </p:pic>
    </p:spTree>
    <p:extLst>
      <p:ext uri="{BB962C8B-B14F-4D97-AF65-F5344CB8AC3E}">
        <p14:creationId xmlns:p14="http://schemas.microsoft.com/office/powerpoint/2010/main" val="932375870"/>
      </p:ext>
    </p:extLst>
  </p:cSld>
  <p:clrMapOvr>
    <a:masterClrMapping/>
  </p:clrMapOvr>
  <p:transition spd="med"/>
  <p:extLst>
    <p:ext uri="{DCECCB84-F9BA-43D5-87BE-67443E8EF086}">
      <p15:sldGuideLst xmlns:p15="http://schemas.microsoft.com/office/powerpoint/2012/main">
        <p15:guide id="1" pos="2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Fullscreen Gradient Blue">
    <p:bg>
      <p:bgPr>
        <a:solidFill>
          <a:srgbClr val="000000"/>
        </a:solidFill>
        <a:effectLst/>
      </p:bgPr>
    </p:bg>
    <p:spTree>
      <p:nvGrpSpPr>
        <p:cNvPr id="1" name=""/>
        <p:cNvGrpSpPr/>
        <p:nvPr/>
      </p:nvGrpSpPr>
      <p:grpSpPr>
        <a:xfrm>
          <a:off x="0" y="0"/>
          <a:ext cx="0" cy="0"/>
          <a:chOff x="0" y="0"/>
          <a:chExt cx="0" cy="0"/>
        </a:xfrm>
      </p:grpSpPr>
      <p:sp>
        <p:nvSpPr>
          <p:cNvPr id="6" name="Flussdiagramm: Prozess 5">
            <a:extLst>
              <a:ext uri="{FF2B5EF4-FFF2-40B4-BE49-F238E27FC236}">
                <a16:creationId xmlns:a16="http://schemas.microsoft.com/office/drawing/2014/main" id="{A4E8DC33-2D89-4B2D-9C32-3708331E6015}"/>
              </a:ext>
            </a:extLst>
          </p:cNvPr>
          <p:cNvSpPr/>
          <p:nvPr userDrawn="1"/>
        </p:nvSpPr>
        <p:spPr>
          <a:xfrm>
            <a:off x="0" y="0"/>
            <a:ext cx="9144000" cy="5143500"/>
          </a:xfrm>
          <a:prstGeom prst="flowChartProcess">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9" name="Grafik 18">
            <a:extLst>
              <a:ext uri="{FF2B5EF4-FFF2-40B4-BE49-F238E27FC236}">
                <a16:creationId xmlns:a16="http://schemas.microsoft.com/office/drawing/2014/main" id="{063DD617-1CF2-453C-A20B-BA12867A193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00392" y="320400"/>
            <a:ext cx="731231" cy="419548"/>
          </a:xfrm>
          <a:prstGeom prst="rect">
            <a:avLst/>
          </a:prstGeom>
        </p:spPr>
      </p:pic>
      <p:sp>
        <p:nvSpPr>
          <p:cNvPr id="13" name="Titel 1">
            <a:extLst>
              <a:ext uri="{FF2B5EF4-FFF2-40B4-BE49-F238E27FC236}">
                <a16:creationId xmlns:a16="http://schemas.microsoft.com/office/drawing/2014/main" id="{C742549B-F1FB-4B40-9311-5DACACC10FAF}"/>
              </a:ext>
            </a:extLst>
          </p:cNvPr>
          <p:cNvSpPr>
            <a:spLocks noGrp="1"/>
          </p:cNvSpPr>
          <p:nvPr>
            <p:ph type="ctrTitle" hasCustomPrompt="1"/>
          </p:nvPr>
        </p:nvSpPr>
        <p:spPr>
          <a:xfrm>
            <a:off x="1828349" y="1923678"/>
            <a:ext cx="5487302" cy="1224136"/>
          </a:xfrm>
          <a:prstGeom prst="rect">
            <a:avLst/>
          </a:prstGeom>
          <a:effectLst/>
        </p:spPr>
        <p:txBody>
          <a:bodyPr wrap="square" anchor="ctr" anchorCtr="0">
            <a:noAutofit/>
          </a:bodyPr>
          <a:lstStyle>
            <a:lvl1pPr algn="ctr">
              <a:lnSpc>
                <a:spcPct val="80000"/>
              </a:lnSpc>
              <a:defRPr lang="da-DK" sz="6000" b="1" smtClean="0">
                <a:solidFill>
                  <a:srgbClr val="FBFBFB"/>
                </a:solidFill>
                <a:latin typeface="+mn-lt"/>
              </a:defRPr>
            </a:lvl1pPr>
          </a:lstStyle>
          <a:p>
            <a:r>
              <a:rPr lang="da-DK" dirty="0"/>
              <a:t>Lorem ipsum dolor sit amet </a:t>
            </a:r>
            <a:endParaRPr lang="de-DE" dirty="0"/>
          </a:p>
        </p:txBody>
      </p:sp>
    </p:spTree>
    <p:extLst>
      <p:ext uri="{BB962C8B-B14F-4D97-AF65-F5344CB8AC3E}">
        <p14:creationId xmlns:p14="http://schemas.microsoft.com/office/powerpoint/2010/main" val="2191035702"/>
      </p:ext>
    </p:extLst>
  </p:cSld>
  <p:clrMapOvr>
    <a:masterClrMapping/>
  </p:clrMapOvr>
  <p:transition spd="med"/>
  <p:extLst>
    <p:ext uri="{DCECCB84-F9BA-43D5-87BE-67443E8EF086}">
      <p15:sldGuideLst xmlns:p15="http://schemas.microsoft.com/office/powerpoint/2012/main">
        <p15:guide id="1" pos="20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Fullscreen Image">
    <p:bg>
      <p:bgPr>
        <a:solidFill>
          <a:srgbClr val="000000"/>
        </a:solidFill>
        <a:effectLst/>
      </p:bgPr>
    </p:bg>
    <p:spTree>
      <p:nvGrpSpPr>
        <p:cNvPr id="1" name=""/>
        <p:cNvGrpSpPr/>
        <p:nvPr/>
      </p:nvGrpSpPr>
      <p:grpSpPr>
        <a:xfrm>
          <a:off x="0" y="0"/>
          <a:ext cx="0" cy="0"/>
          <a:chOff x="0" y="0"/>
          <a:chExt cx="0" cy="0"/>
        </a:xfrm>
      </p:grpSpPr>
      <p:sp>
        <p:nvSpPr>
          <p:cNvPr id="8" name="Bildplatzhalter 7">
            <a:extLst>
              <a:ext uri="{FF2B5EF4-FFF2-40B4-BE49-F238E27FC236}">
                <a16:creationId xmlns:a16="http://schemas.microsoft.com/office/drawing/2014/main" id="{A0B4BE7D-9237-43E4-8C44-AF73C60B0470}"/>
              </a:ext>
            </a:extLst>
          </p:cNvPr>
          <p:cNvSpPr>
            <a:spLocks noGrp="1"/>
          </p:cNvSpPr>
          <p:nvPr>
            <p:ph type="pic" sz="quarter" idx="12"/>
          </p:nvPr>
        </p:nvSpPr>
        <p:spPr>
          <a:xfrm>
            <a:off x="0" y="0"/>
            <a:ext cx="9144000" cy="5143500"/>
          </a:xfrm>
        </p:spPr>
        <p:txBody>
          <a:bodyPr/>
          <a:lstStyle/>
          <a:p>
            <a:r>
              <a:rPr lang="de-DE"/>
              <a:t>Bild durch Klicken auf Symbol hinzufügen</a:t>
            </a:r>
            <a:endParaRPr lang="de-DE" dirty="0"/>
          </a:p>
        </p:txBody>
      </p:sp>
      <p:sp>
        <p:nvSpPr>
          <p:cNvPr id="2" name="Titel 1"/>
          <p:cNvSpPr>
            <a:spLocks noGrp="1"/>
          </p:cNvSpPr>
          <p:nvPr>
            <p:ph type="ctrTitle" hasCustomPrompt="1"/>
          </p:nvPr>
        </p:nvSpPr>
        <p:spPr>
          <a:xfrm>
            <a:off x="482716" y="3100648"/>
            <a:ext cx="5487302" cy="612068"/>
          </a:xfrm>
          <a:prstGeom prst="rect">
            <a:avLst/>
          </a:prstGeom>
          <a:effectLst/>
        </p:spPr>
        <p:txBody>
          <a:bodyPr wrap="square" anchor="ctr" anchorCtr="0">
            <a:noAutofit/>
          </a:bodyPr>
          <a:lstStyle>
            <a:lvl1pPr algn="l">
              <a:lnSpc>
                <a:spcPct val="80000"/>
              </a:lnSpc>
              <a:defRPr lang="da-DK" sz="4000" b="1" smtClean="0">
                <a:solidFill>
                  <a:srgbClr val="FBFBFB"/>
                </a:solidFill>
                <a:latin typeface="+mn-lt"/>
              </a:defRPr>
            </a:lvl1pPr>
          </a:lstStyle>
          <a:p>
            <a:r>
              <a:rPr lang="da-DK" dirty="0"/>
              <a:t>Lorem ipsum</a:t>
            </a:r>
            <a:endParaRPr lang="de-DE" dirty="0"/>
          </a:p>
        </p:txBody>
      </p:sp>
      <p:sp>
        <p:nvSpPr>
          <p:cNvPr id="12" name="Textplatzhalter 17">
            <a:extLst>
              <a:ext uri="{FF2B5EF4-FFF2-40B4-BE49-F238E27FC236}">
                <a16:creationId xmlns:a16="http://schemas.microsoft.com/office/drawing/2014/main" id="{049D6325-C8B8-4A78-8BCD-7DF6A684A0DC}"/>
              </a:ext>
            </a:extLst>
          </p:cNvPr>
          <p:cNvSpPr>
            <a:spLocks noGrp="1"/>
          </p:cNvSpPr>
          <p:nvPr>
            <p:ph type="body" sz="quarter" idx="10" hasCustomPrompt="1"/>
          </p:nvPr>
        </p:nvSpPr>
        <p:spPr>
          <a:xfrm>
            <a:off x="510878" y="3795886"/>
            <a:ext cx="5487302" cy="574675"/>
          </a:xfrm>
        </p:spPr>
        <p:txBody>
          <a:bodyPr/>
          <a:lstStyle>
            <a:lvl1pPr>
              <a:defRPr sz="2000">
                <a:solidFill>
                  <a:schemeClr val="bg1"/>
                </a:solidFill>
                <a:latin typeface="+mn-lt"/>
              </a:defRPr>
            </a:lvl1pPr>
            <a:lvl4pPr marL="1371600" indent="0">
              <a:buNone/>
              <a:defRPr/>
            </a:lvl4pPr>
            <a:lvl5pPr marL="1828800" indent="0">
              <a:buNone/>
              <a:defRPr/>
            </a:lvl5pPr>
          </a:lstStyle>
          <a:p>
            <a:pPr lvl="0"/>
            <a:r>
              <a:rPr lang="da-DK" dirty="0"/>
              <a:t>Lorem ipsum dolor sit amet, consetetur </a:t>
            </a:r>
            <a:endParaRPr lang="de-DE" dirty="0"/>
          </a:p>
        </p:txBody>
      </p:sp>
    </p:spTree>
    <p:extLst>
      <p:ext uri="{BB962C8B-B14F-4D97-AF65-F5344CB8AC3E}">
        <p14:creationId xmlns:p14="http://schemas.microsoft.com/office/powerpoint/2010/main" val="315942740"/>
      </p:ext>
    </p:extLst>
  </p:cSld>
  <p:clrMapOvr>
    <a:masterClrMapping/>
  </p:clrMapOvr>
  <p:transition spd="med"/>
  <p:extLst>
    <p:ext uri="{DCECCB84-F9BA-43D5-87BE-67443E8EF086}">
      <p15:sldGuideLst xmlns:p15="http://schemas.microsoft.com/office/powerpoint/2012/main">
        <p15:guide id="1" pos="204">
          <p15:clr>
            <a:srgbClr val="FBAE40"/>
          </p15:clr>
        </p15:guide>
        <p15:guide id="2" pos="385">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Head zweizeilig Bild rechts">
    <p:spTree>
      <p:nvGrpSpPr>
        <p:cNvPr id="1" name=""/>
        <p:cNvGrpSpPr/>
        <p:nvPr/>
      </p:nvGrpSpPr>
      <p:grpSpPr>
        <a:xfrm>
          <a:off x="0" y="0"/>
          <a:ext cx="0" cy="0"/>
          <a:chOff x="0" y="0"/>
          <a:chExt cx="0" cy="0"/>
        </a:xfrm>
      </p:grpSpPr>
      <p:sp>
        <p:nvSpPr>
          <p:cNvPr id="5" name="Titel 1"/>
          <p:cNvSpPr>
            <a:spLocks noGrp="1"/>
          </p:cNvSpPr>
          <p:nvPr>
            <p:ph type="title" hasCustomPrompt="1"/>
          </p:nvPr>
        </p:nvSpPr>
        <p:spPr>
          <a:xfrm>
            <a:off x="219600" y="542944"/>
            <a:ext cx="6480720" cy="794082"/>
          </a:xfrm>
          <a:prstGeom prst="rect">
            <a:avLst/>
          </a:prstGeom>
          <a:effectLst/>
        </p:spPr>
        <p:txBody>
          <a:bodyPr/>
          <a:lstStyle>
            <a:lvl1pPr>
              <a:defRPr sz="2400">
                <a:solidFill>
                  <a:srgbClr val="000000"/>
                </a:solidFill>
                <a:latin typeface="+mn-lt"/>
                <a:cs typeface="Arial" pitchFamily="34" charset="0"/>
              </a:defRPr>
            </a:lvl1pPr>
          </a:lstStyle>
          <a:p>
            <a:r>
              <a:rPr lang="da-DK" dirty="0"/>
              <a:t>Lorem ipsum dolor sit </a:t>
            </a:r>
            <a:br>
              <a:rPr lang="da-DK" dirty="0"/>
            </a:br>
            <a:r>
              <a:rPr lang="da-DK" dirty="0"/>
              <a:t>amet, consetetur </a:t>
            </a:r>
          </a:p>
        </p:txBody>
      </p:sp>
      <p:sp>
        <p:nvSpPr>
          <p:cNvPr id="3" name="Textplatzhalter 2">
            <a:extLst>
              <a:ext uri="{FF2B5EF4-FFF2-40B4-BE49-F238E27FC236}">
                <a16:creationId xmlns:a16="http://schemas.microsoft.com/office/drawing/2014/main" id="{6FC7AE38-0B12-4842-8247-02379BF6F3EC}"/>
              </a:ext>
            </a:extLst>
          </p:cNvPr>
          <p:cNvSpPr>
            <a:spLocks noGrp="1"/>
          </p:cNvSpPr>
          <p:nvPr>
            <p:ph type="body" sz="quarter" idx="10" hasCustomPrompt="1"/>
          </p:nvPr>
        </p:nvSpPr>
        <p:spPr>
          <a:xfrm>
            <a:off x="219600" y="1347614"/>
            <a:ext cx="5400600" cy="432048"/>
          </a:xfrm>
        </p:spPr>
        <p:txBody>
          <a:bodyPr/>
          <a:lstStyle>
            <a:lvl1pPr>
              <a:defRPr sz="1800">
                <a:solidFill>
                  <a:srgbClr val="000000"/>
                </a:solidFill>
                <a:latin typeface="+mn-lt"/>
              </a:defRPr>
            </a:lvl1pPr>
            <a:lvl2pPr>
              <a:defRPr>
                <a:latin typeface="ELO Sans Pro" panose="020B0503030403020204" pitchFamily="34" charset="0"/>
              </a:defRPr>
            </a:lvl2pPr>
            <a:lvl3pPr>
              <a:defRPr>
                <a:latin typeface="ELO Sans Pro" panose="020B0503030403020204" pitchFamily="34" charset="0"/>
              </a:defRPr>
            </a:lvl3pPr>
            <a:lvl4pPr>
              <a:defRPr>
                <a:latin typeface="ELO Sans Pro" panose="020B0503030403020204" pitchFamily="34" charset="0"/>
              </a:defRPr>
            </a:lvl4pPr>
            <a:lvl5pPr>
              <a:defRPr>
                <a:latin typeface="ELO Sans Pro" panose="020B0503030403020204" pitchFamily="34" charset="0"/>
              </a:defRPr>
            </a:lvl5pPr>
          </a:lstStyle>
          <a:p>
            <a:pPr lvl="0"/>
            <a:r>
              <a:rPr lang="da-DK" dirty="0"/>
              <a:t>Lorem ipsum dolor sit amet, consetetur </a:t>
            </a:r>
            <a:endParaRPr lang="de-DE" dirty="0"/>
          </a:p>
        </p:txBody>
      </p:sp>
      <p:sp>
        <p:nvSpPr>
          <p:cNvPr id="6" name="Bildplatzhalter 5">
            <a:extLst>
              <a:ext uri="{FF2B5EF4-FFF2-40B4-BE49-F238E27FC236}">
                <a16:creationId xmlns:a16="http://schemas.microsoft.com/office/drawing/2014/main" id="{CBCF7564-D4CB-4195-A5C0-0C5781B4A531}"/>
              </a:ext>
            </a:extLst>
          </p:cNvPr>
          <p:cNvSpPr>
            <a:spLocks noGrp="1"/>
          </p:cNvSpPr>
          <p:nvPr>
            <p:ph type="pic" sz="quarter" idx="11"/>
          </p:nvPr>
        </p:nvSpPr>
        <p:spPr>
          <a:xfrm>
            <a:off x="4572000" y="0"/>
            <a:ext cx="4572000" cy="5143500"/>
          </a:xfrm>
        </p:spPr>
        <p:txBody>
          <a:bodyPr/>
          <a:lstStyle/>
          <a:p>
            <a:r>
              <a:rPr lang="de-DE"/>
              <a:t>Bild durch Klicken auf Symbol hinzufügen</a:t>
            </a:r>
            <a:endParaRPr lang="de-DE" dirty="0"/>
          </a:p>
        </p:txBody>
      </p:sp>
    </p:spTree>
    <p:extLst>
      <p:ext uri="{BB962C8B-B14F-4D97-AF65-F5344CB8AC3E}">
        <p14:creationId xmlns:p14="http://schemas.microsoft.com/office/powerpoint/2010/main" val="2821024507"/>
      </p:ext>
    </p:extLst>
  </p:cSld>
  <p:clrMapOvr>
    <a:masterClrMapping/>
  </p:clrMapOvr>
  <p:transition spd="med"/>
  <p:extLst>
    <p:ext uri="{DCECCB84-F9BA-43D5-87BE-67443E8EF086}">
      <p15:sldGuideLst xmlns:p15="http://schemas.microsoft.com/office/powerpoint/2012/main">
        <p15:guide id="1" orient="horz" pos="1620">
          <p15:clr>
            <a:srgbClr val="FBAE40"/>
          </p15:clr>
        </p15:guide>
        <p15:guide id="2" pos="2880">
          <p15:clr>
            <a:srgbClr val="FBAE40"/>
          </p15:clr>
        </p15:guide>
        <p15:guide id="3" pos="385">
          <p15:clr>
            <a:srgbClr val="FBAE40"/>
          </p15:clr>
        </p15:guide>
        <p15:guide id="4" pos="204" userDrawn="1">
          <p15:clr>
            <a:srgbClr val="FBAE40"/>
          </p15:clr>
        </p15:guide>
        <p15:guide id="5" pos="29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 zweizeilig">
    <p:spTree>
      <p:nvGrpSpPr>
        <p:cNvPr id="1" name=""/>
        <p:cNvGrpSpPr/>
        <p:nvPr/>
      </p:nvGrpSpPr>
      <p:grpSpPr>
        <a:xfrm>
          <a:off x="0" y="0"/>
          <a:ext cx="0" cy="0"/>
          <a:chOff x="0" y="0"/>
          <a:chExt cx="0" cy="0"/>
        </a:xfrm>
      </p:grpSpPr>
      <p:sp>
        <p:nvSpPr>
          <p:cNvPr id="5" name="Titel 1"/>
          <p:cNvSpPr>
            <a:spLocks noGrp="1"/>
          </p:cNvSpPr>
          <p:nvPr>
            <p:ph type="title" hasCustomPrompt="1"/>
          </p:nvPr>
        </p:nvSpPr>
        <p:spPr>
          <a:xfrm>
            <a:off x="217967" y="542944"/>
            <a:ext cx="6480720" cy="794082"/>
          </a:xfrm>
          <a:prstGeom prst="rect">
            <a:avLst/>
          </a:prstGeom>
          <a:effectLst/>
        </p:spPr>
        <p:txBody>
          <a:bodyPr/>
          <a:lstStyle>
            <a:lvl1pPr>
              <a:defRPr sz="2400">
                <a:solidFill>
                  <a:schemeClr val="tx1"/>
                </a:solidFill>
                <a:latin typeface="+mn-lt"/>
                <a:cs typeface="Arial" pitchFamily="34" charset="0"/>
              </a:defRPr>
            </a:lvl1pPr>
          </a:lstStyle>
          <a:p>
            <a:r>
              <a:rPr lang="da-DK" dirty="0"/>
              <a:t>Lorem ipsum dolor sit </a:t>
            </a:r>
            <a:br>
              <a:rPr lang="da-DK" dirty="0"/>
            </a:br>
            <a:r>
              <a:rPr lang="da-DK" dirty="0"/>
              <a:t>amet, consetetur </a:t>
            </a:r>
          </a:p>
        </p:txBody>
      </p:sp>
      <p:sp>
        <p:nvSpPr>
          <p:cNvPr id="3" name="Textplatzhalter 2">
            <a:extLst>
              <a:ext uri="{FF2B5EF4-FFF2-40B4-BE49-F238E27FC236}">
                <a16:creationId xmlns:a16="http://schemas.microsoft.com/office/drawing/2014/main" id="{6FC7AE38-0B12-4842-8247-02379BF6F3EC}"/>
              </a:ext>
            </a:extLst>
          </p:cNvPr>
          <p:cNvSpPr>
            <a:spLocks noGrp="1"/>
          </p:cNvSpPr>
          <p:nvPr>
            <p:ph type="body" sz="quarter" idx="10" hasCustomPrompt="1"/>
          </p:nvPr>
        </p:nvSpPr>
        <p:spPr>
          <a:xfrm>
            <a:off x="217966" y="1347614"/>
            <a:ext cx="5400600" cy="432048"/>
          </a:xfrm>
        </p:spPr>
        <p:txBody>
          <a:bodyPr/>
          <a:lstStyle>
            <a:lvl1pPr>
              <a:defRPr sz="1800">
                <a:solidFill>
                  <a:srgbClr val="000000"/>
                </a:solidFill>
                <a:latin typeface="+mn-lt"/>
              </a:defRPr>
            </a:lvl1pPr>
            <a:lvl2pPr>
              <a:defRPr>
                <a:latin typeface="ELO Sans Pro" panose="020B0503030403020204" pitchFamily="34" charset="0"/>
              </a:defRPr>
            </a:lvl2pPr>
            <a:lvl3pPr>
              <a:defRPr>
                <a:latin typeface="ELO Sans Pro" panose="020B0503030403020204" pitchFamily="34" charset="0"/>
              </a:defRPr>
            </a:lvl3pPr>
            <a:lvl4pPr>
              <a:defRPr>
                <a:latin typeface="ELO Sans Pro" panose="020B0503030403020204" pitchFamily="34" charset="0"/>
              </a:defRPr>
            </a:lvl4pPr>
            <a:lvl5pPr>
              <a:defRPr>
                <a:latin typeface="ELO Sans Pro" panose="020B0503030403020204" pitchFamily="34" charset="0"/>
              </a:defRPr>
            </a:lvl5pPr>
          </a:lstStyle>
          <a:p>
            <a:pPr lvl="0"/>
            <a:r>
              <a:rPr lang="da-DK" dirty="0"/>
              <a:t>Lorem ipsum dolor sit amet, consetetur </a:t>
            </a:r>
            <a:endParaRPr lang="de-DE" dirty="0"/>
          </a:p>
        </p:txBody>
      </p:sp>
      <p:sp>
        <p:nvSpPr>
          <p:cNvPr id="7" name="Inhaltsplatzhalter 6">
            <a:extLst>
              <a:ext uri="{FF2B5EF4-FFF2-40B4-BE49-F238E27FC236}">
                <a16:creationId xmlns:a16="http://schemas.microsoft.com/office/drawing/2014/main" id="{5666D64C-21A5-4311-A6AF-8B249372502C}"/>
              </a:ext>
            </a:extLst>
          </p:cNvPr>
          <p:cNvSpPr>
            <a:spLocks noGrp="1"/>
          </p:cNvSpPr>
          <p:nvPr>
            <p:ph sz="quarter" idx="14"/>
          </p:nvPr>
        </p:nvSpPr>
        <p:spPr>
          <a:xfrm>
            <a:off x="504056" y="1995686"/>
            <a:ext cx="8316416" cy="2233613"/>
          </a:xfrm>
        </p:spPr>
        <p:txBody>
          <a:bodyPr/>
          <a:lstStyle>
            <a:lvl1pPr marL="285750" indent="-285750">
              <a:buSzPct val="85000"/>
              <a:buFontTx/>
              <a:buBlip>
                <a:blip r:embed="rId2"/>
              </a:buBlip>
              <a:defRPr sz="1800">
                <a:solidFill>
                  <a:schemeClr val="tx1"/>
                </a:solidFill>
              </a:defRPr>
            </a:lvl1pPr>
            <a:lvl2pPr marL="742950" indent="-285750">
              <a:buSzPct val="85000"/>
              <a:buFontTx/>
              <a:buBlip>
                <a:blip r:embed="rId2"/>
              </a:buBlip>
              <a:defRPr sz="1600">
                <a:latin typeface="+mn-lt"/>
              </a:defRPr>
            </a:lvl2pPr>
            <a:lvl3pPr marL="1143000" indent="-228600">
              <a:buSzPct val="85000"/>
              <a:buFontTx/>
              <a:buBlip>
                <a:blip r:embed="rId2"/>
              </a:buBlip>
              <a:defRPr sz="1400">
                <a:latin typeface="+mn-lt"/>
              </a:defRPr>
            </a:lvl3pPr>
            <a:lvl4pPr marL="1600200" indent="-228600">
              <a:buSzPct val="85000"/>
              <a:buFontTx/>
              <a:buBlip>
                <a:blip r:embed="rId2"/>
              </a:buBlip>
              <a:defRPr sz="1200"/>
            </a:lvl4pPr>
            <a:lvl5pPr marL="2057400" indent="-228600">
              <a:buFontTx/>
              <a:buBlip>
                <a:blip r:embed="rId2"/>
              </a:buBlip>
              <a:defRPr sz="10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273466654"/>
      </p:ext>
    </p:extLst>
  </p:cSld>
  <p:clrMapOvr>
    <a:masterClrMapping/>
  </p:clrMapOvr>
  <p:transition spd="med"/>
  <p:extLst>
    <p:ext uri="{DCECCB84-F9BA-43D5-87BE-67443E8EF086}">
      <p15:sldGuideLst xmlns:p15="http://schemas.microsoft.com/office/powerpoint/2012/main">
        <p15:guide id="1" orient="horz" pos="1620">
          <p15:clr>
            <a:srgbClr val="FBAE40"/>
          </p15:clr>
        </p15:guide>
        <p15:guide id="2" pos="2880">
          <p15:clr>
            <a:srgbClr val="FBAE40"/>
          </p15:clr>
        </p15:guide>
        <p15:guide id="3" pos="204" userDrawn="1">
          <p15:clr>
            <a:srgbClr val="FBAE40"/>
          </p15:clr>
        </p15:guide>
        <p15:guide id="4" pos="385"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 einzeilig">
    <p:spTree>
      <p:nvGrpSpPr>
        <p:cNvPr id="1" name=""/>
        <p:cNvGrpSpPr/>
        <p:nvPr/>
      </p:nvGrpSpPr>
      <p:grpSpPr>
        <a:xfrm>
          <a:off x="0" y="0"/>
          <a:ext cx="0" cy="0"/>
          <a:chOff x="0" y="0"/>
          <a:chExt cx="0" cy="0"/>
        </a:xfrm>
      </p:grpSpPr>
      <p:sp>
        <p:nvSpPr>
          <p:cNvPr id="5" name="Titel 1"/>
          <p:cNvSpPr>
            <a:spLocks noGrp="1"/>
          </p:cNvSpPr>
          <p:nvPr>
            <p:ph type="title" hasCustomPrompt="1"/>
          </p:nvPr>
        </p:nvSpPr>
        <p:spPr>
          <a:xfrm>
            <a:off x="217967" y="542944"/>
            <a:ext cx="6480720" cy="444630"/>
          </a:xfrm>
          <a:prstGeom prst="rect">
            <a:avLst/>
          </a:prstGeom>
          <a:effectLst/>
        </p:spPr>
        <p:txBody>
          <a:bodyPr/>
          <a:lstStyle>
            <a:lvl1pPr>
              <a:defRPr sz="2400">
                <a:solidFill>
                  <a:srgbClr val="000000"/>
                </a:solidFill>
                <a:latin typeface="+mn-lt"/>
                <a:cs typeface="Arial" pitchFamily="34" charset="0"/>
              </a:defRPr>
            </a:lvl1pPr>
          </a:lstStyle>
          <a:p>
            <a:r>
              <a:rPr lang="da-DK" dirty="0"/>
              <a:t>Lorem ipsum dolor sit amet, consetetur </a:t>
            </a:r>
          </a:p>
        </p:txBody>
      </p:sp>
      <p:sp>
        <p:nvSpPr>
          <p:cNvPr id="3" name="Textplatzhalter 2">
            <a:extLst>
              <a:ext uri="{FF2B5EF4-FFF2-40B4-BE49-F238E27FC236}">
                <a16:creationId xmlns:a16="http://schemas.microsoft.com/office/drawing/2014/main" id="{6FC7AE38-0B12-4842-8247-02379BF6F3EC}"/>
              </a:ext>
            </a:extLst>
          </p:cNvPr>
          <p:cNvSpPr>
            <a:spLocks noGrp="1"/>
          </p:cNvSpPr>
          <p:nvPr>
            <p:ph type="body" sz="quarter" idx="10" hasCustomPrompt="1"/>
          </p:nvPr>
        </p:nvSpPr>
        <p:spPr>
          <a:xfrm>
            <a:off x="217967" y="987903"/>
            <a:ext cx="5400600" cy="432048"/>
          </a:xfrm>
        </p:spPr>
        <p:txBody>
          <a:bodyPr/>
          <a:lstStyle>
            <a:lvl1pPr>
              <a:defRPr sz="1800">
                <a:solidFill>
                  <a:srgbClr val="000000"/>
                </a:solidFill>
                <a:latin typeface="+mn-lt"/>
              </a:defRPr>
            </a:lvl1pPr>
            <a:lvl2pPr>
              <a:defRPr>
                <a:latin typeface="ELO Sans Pro" panose="020B0503030403020204" pitchFamily="34" charset="0"/>
              </a:defRPr>
            </a:lvl2pPr>
            <a:lvl3pPr>
              <a:defRPr>
                <a:latin typeface="ELO Sans Pro" panose="020B0503030403020204" pitchFamily="34" charset="0"/>
              </a:defRPr>
            </a:lvl3pPr>
            <a:lvl4pPr>
              <a:defRPr>
                <a:latin typeface="ELO Sans Pro" panose="020B0503030403020204" pitchFamily="34" charset="0"/>
              </a:defRPr>
            </a:lvl4pPr>
            <a:lvl5pPr>
              <a:defRPr>
                <a:latin typeface="ELO Sans Pro" panose="020B0503030403020204" pitchFamily="34" charset="0"/>
              </a:defRPr>
            </a:lvl5pPr>
          </a:lstStyle>
          <a:p>
            <a:pPr lvl="0"/>
            <a:r>
              <a:rPr lang="da-DK" dirty="0"/>
              <a:t>Lorem ipsum dolor sit amet, consetetur </a:t>
            </a:r>
            <a:endParaRPr lang="de-DE" dirty="0"/>
          </a:p>
        </p:txBody>
      </p:sp>
      <p:sp>
        <p:nvSpPr>
          <p:cNvPr id="12" name="Inhaltsplatzhalter 6">
            <a:extLst>
              <a:ext uri="{FF2B5EF4-FFF2-40B4-BE49-F238E27FC236}">
                <a16:creationId xmlns:a16="http://schemas.microsoft.com/office/drawing/2014/main" id="{F1B0949A-46AE-4013-A503-5961C8408723}"/>
              </a:ext>
            </a:extLst>
          </p:cNvPr>
          <p:cNvSpPr>
            <a:spLocks noGrp="1"/>
          </p:cNvSpPr>
          <p:nvPr>
            <p:ph sz="quarter" idx="14"/>
          </p:nvPr>
        </p:nvSpPr>
        <p:spPr>
          <a:xfrm>
            <a:off x="504056" y="1635646"/>
            <a:ext cx="8316416" cy="2233613"/>
          </a:xfrm>
        </p:spPr>
        <p:txBody>
          <a:bodyPr/>
          <a:lstStyle>
            <a:lvl1pPr marL="285750" indent="-285750">
              <a:buSzPct val="85000"/>
              <a:buFontTx/>
              <a:buBlip>
                <a:blip r:embed="rId2"/>
              </a:buBlip>
              <a:defRPr sz="1800">
                <a:solidFill>
                  <a:srgbClr val="000000"/>
                </a:solidFill>
              </a:defRPr>
            </a:lvl1pPr>
            <a:lvl2pPr marL="742950" indent="-285750">
              <a:buSzPct val="85000"/>
              <a:buFontTx/>
              <a:buBlip>
                <a:blip r:embed="rId2"/>
              </a:buBlip>
              <a:defRPr sz="1600">
                <a:solidFill>
                  <a:srgbClr val="000000"/>
                </a:solidFill>
                <a:latin typeface="+mn-lt"/>
              </a:defRPr>
            </a:lvl2pPr>
            <a:lvl3pPr marL="1143000" indent="-228600">
              <a:buSzPct val="85000"/>
              <a:buFontTx/>
              <a:buBlip>
                <a:blip r:embed="rId2"/>
              </a:buBlip>
              <a:defRPr sz="1400">
                <a:solidFill>
                  <a:srgbClr val="000000"/>
                </a:solidFill>
                <a:latin typeface="+mn-lt"/>
              </a:defRPr>
            </a:lvl3pPr>
            <a:lvl4pPr marL="1600200" indent="-228600">
              <a:buSzPct val="85000"/>
              <a:buFontTx/>
              <a:buBlip>
                <a:blip r:embed="rId2"/>
              </a:buBlip>
              <a:defRPr sz="1200">
                <a:solidFill>
                  <a:srgbClr val="000000"/>
                </a:solidFill>
              </a:defRPr>
            </a:lvl4pPr>
            <a:lvl5pPr marL="2057400" indent="-228600">
              <a:buFontTx/>
              <a:buBlip>
                <a:blip r:embed="rId2"/>
              </a:buBlip>
              <a:defRPr sz="1000">
                <a:solidFill>
                  <a:srgbClr val="000000"/>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227701767"/>
      </p:ext>
    </p:extLst>
  </p:cSld>
  <p:clrMapOvr>
    <a:masterClrMapping/>
  </p:clrMapOvr>
  <p:transition spd="med"/>
  <p:extLst>
    <p:ext uri="{DCECCB84-F9BA-43D5-87BE-67443E8EF086}">
      <p15:sldGuideLst xmlns:p15="http://schemas.microsoft.com/office/powerpoint/2012/main">
        <p15:guide id="1" orient="horz" pos="1620">
          <p15:clr>
            <a:srgbClr val="FBAE40"/>
          </p15:clr>
        </p15:guide>
        <p15:guide id="2" pos="2880">
          <p15:clr>
            <a:srgbClr val="FBAE40"/>
          </p15:clr>
        </p15:guide>
        <p15:guide id="3" pos="204">
          <p15:clr>
            <a:srgbClr val="FBAE40"/>
          </p15:clr>
        </p15:guide>
        <p15:guide id="4" pos="385">
          <p15:clr>
            <a:srgbClr val="FBAE40"/>
          </p15:clr>
        </p15:guide>
        <p15:guide id="5" pos="5556"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 zweizeilig Bild rechts">
    <p:spTree>
      <p:nvGrpSpPr>
        <p:cNvPr id="1" name=""/>
        <p:cNvGrpSpPr/>
        <p:nvPr/>
      </p:nvGrpSpPr>
      <p:grpSpPr>
        <a:xfrm>
          <a:off x="0" y="0"/>
          <a:ext cx="0" cy="0"/>
          <a:chOff x="0" y="0"/>
          <a:chExt cx="0" cy="0"/>
        </a:xfrm>
      </p:grpSpPr>
      <p:sp>
        <p:nvSpPr>
          <p:cNvPr id="5" name="Titel 1"/>
          <p:cNvSpPr>
            <a:spLocks noGrp="1"/>
          </p:cNvSpPr>
          <p:nvPr>
            <p:ph type="title" hasCustomPrompt="1"/>
          </p:nvPr>
        </p:nvSpPr>
        <p:spPr>
          <a:xfrm>
            <a:off x="219600" y="542944"/>
            <a:ext cx="6480720" cy="794082"/>
          </a:xfrm>
          <a:prstGeom prst="rect">
            <a:avLst/>
          </a:prstGeom>
          <a:effectLst/>
        </p:spPr>
        <p:txBody>
          <a:bodyPr/>
          <a:lstStyle>
            <a:lvl1pPr>
              <a:defRPr sz="2400">
                <a:solidFill>
                  <a:srgbClr val="000000"/>
                </a:solidFill>
                <a:latin typeface="+mn-lt"/>
                <a:cs typeface="Arial" pitchFamily="34" charset="0"/>
              </a:defRPr>
            </a:lvl1pPr>
          </a:lstStyle>
          <a:p>
            <a:r>
              <a:rPr lang="da-DK" dirty="0"/>
              <a:t>Lorem ipsum dolor sit </a:t>
            </a:r>
            <a:br>
              <a:rPr lang="da-DK" dirty="0"/>
            </a:br>
            <a:r>
              <a:rPr lang="da-DK" dirty="0"/>
              <a:t>amet, consetetur </a:t>
            </a:r>
          </a:p>
        </p:txBody>
      </p:sp>
      <p:sp>
        <p:nvSpPr>
          <p:cNvPr id="3" name="Textplatzhalter 2">
            <a:extLst>
              <a:ext uri="{FF2B5EF4-FFF2-40B4-BE49-F238E27FC236}">
                <a16:creationId xmlns:a16="http://schemas.microsoft.com/office/drawing/2014/main" id="{6FC7AE38-0B12-4842-8247-02379BF6F3EC}"/>
              </a:ext>
            </a:extLst>
          </p:cNvPr>
          <p:cNvSpPr>
            <a:spLocks noGrp="1"/>
          </p:cNvSpPr>
          <p:nvPr>
            <p:ph type="body" sz="quarter" idx="10" hasCustomPrompt="1"/>
          </p:nvPr>
        </p:nvSpPr>
        <p:spPr>
          <a:xfrm>
            <a:off x="219600" y="1347614"/>
            <a:ext cx="5400600" cy="432048"/>
          </a:xfrm>
        </p:spPr>
        <p:txBody>
          <a:bodyPr/>
          <a:lstStyle>
            <a:lvl1pPr>
              <a:defRPr sz="1800">
                <a:solidFill>
                  <a:srgbClr val="000000"/>
                </a:solidFill>
                <a:latin typeface="+mn-lt"/>
              </a:defRPr>
            </a:lvl1pPr>
            <a:lvl2pPr>
              <a:defRPr>
                <a:latin typeface="ELO Sans Pro" panose="020B0503030403020204" pitchFamily="34" charset="0"/>
              </a:defRPr>
            </a:lvl2pPr>
            <a:lvl3pPr>
              <a:defRPr>
                <a:latin typeface="ELO Sans Pro" panose="020B0503030403020204" pitchFamily="34" charset="0"/>
              </a:defRPr>
            </a:lvl3pPr>
            <a:lvl4pPr>
              <a:defRPr>
                <a:latin typeface="ELO Sans Pro" panose="020B0503030403020204" pitchFamily="34" charset="0"/>
              </a:defRPr>
            </a:lvl4pPr>
            <a:lvl5pPr>
              <a:defRPr>
                <a:latin typeface="ELO Sans Pro" panose="020B0503030403020204" pitchFamily="34" charset="0"/>
              </a:defRPr>
            </a:lvl5pPr>
          </a:lstStyle>
          <a:p>
            <a:pPr lvl="0"/>
            <a:r>
              <a:rPr lang="da-DK" dirty="0"/>
              <a:t>Lorem ipsum dolor sit amet, consetetur </a:t>
            </a:r>
            <a:endParaRPr lang="de-DE" dirty="0"/>
          </a:p>
        </p:txBody>
      </p:sp>
      <p:sp>
        <p:nvSpPr>
          <p:cNvPr id="6" name="Bildplatzhalter 5">
            <a:extLst>
              <a:ext uri="{FF2B5EF4-FFF2-40B4-BE49-F238E27FC236}">
                <a16:creationId xmlns:a16="http://schemas.microsoft.com/office/drawing/2014/main" id="{CBCF7564-D4CB-4195-A5C0-0C5781B4A531}"/>
              </a:ext>
            </a:extLst>
          </p:cNvPr>
          <p:cNvSpPr>
            <a:spLocks noGrp="1"/>
          </p:cNvSpPr>
          <p:nvPr>
            <p:ph type="pic" sz="quarter" idx="11"/>
          </p:nvPr>
        </p:nvSpPr>
        <p:spPr>
          <a:xfrm>
            <a:off x="6019800" y="0"/>
            <a:ext cx="3124200" cy="5143500"/>
          </a:xfrm>
        </p:spPr>
        <p:txBody>
          <a:bodyPr/>
          <a:lstStyle/>
          <a:p>
            <a:r>
              <a:rPr lang="de-DE"/>
              <a:t>Bild durch Klicken auf Symbol hinzufügen</a:t>
            </a:r>
          </a:p>
        </p:txBody>
      </p:sp>
      <p:sp>
        <p:nvSpPr>
          <p:cNvPr id="11" name="Inhaltsplatzhalter 6">
            <a:extLst>
              <a:ext uri="{FF2B5EF4-FFF2-40B4-BE49-F238E27FC236}">
                <a16:creationId xmlns:a16="http://schemas.microsoft.com/office/drawing/2014/main" id="{7FB273DD-95E6-4379-B6E2-DA4BB231CD94}"/>
              </a:ext>
            </a:extLst>
          </p:cNvPr>
          <p:cNvSpPr>
            <a:spLocks noGrp="1"/>
          </p:cNvSpPr>
          <p:nvPr>
            <p:ph sz="quarter" idx="14"/>
          </p:nvPr>
        </p:nvSpPr>
        <p:spPr>
          <a:xfrm>
            <a:off x="504057" y="1995686"/>
            <a:ext cx="5364088" cy="2233613"/>
          </a:xfrm>
        </p:spPr>
        <p:txBody>
          <a:bodyPr/>
          <a:lstStyle>
            <a:lvl1pPr marL="285750" indent="-285750">
              <a:buSzPct val="85000"/>
              <a:buFontTx/>
              <a:buBlip>
                <a:blip r:embed="rId2"/>
              </a:buBlip>
              <a:defRPr sz="1800">
                <a:solidFill>
                  <a:srgbClr val="000000"/>
                </a:solidFill>
              </a:defRPr>
            </a:lvl1pPr>
            <a:lvl2pPr marL="742950" indent="-285750">
              <a:buSzPct val="85000"/>
              <a:buFontTx/>
              <a:buBlip>
                <a:blip r:embed="rId2"/>
              </a:buBlip>
              <a:defRPr sz="1600">
                <a:solidFill>
                  <a:srgbClr val="000000"/>
                </a:solidFill>
                <a:latin typeface="+mn-lt"/>
              </a:defRPr>
            </a:lvl2pPr>
            <a:lvl3pPr marL="1143000" indent="-228600">
              <a:buSzPct val="85000"/>
              <a:buFontTx/>
              <a:buBlip>
                <a:blip r:embed="rId2"/>
              </a:buBlip>
              <a:defRPr sz="1400">
                <a:solidFill>
                  <a:srgbClr val="000000"/>
                </a:solidFill>
                <a:latin typeface="+mn-lt"/>
              </a:defRPr>
            </a:lvl3pPr>
            <a:lvl4pPr marL="1600200" indent="-228600">
              <a:buSzPct val="85000"/>
              <a:buFontTx/>
              <a:buBlip>
                <a:blip r:embed="rId2"/>
              </a:buBlip>
              <a:defRPr sz="1200">
                <a:solidFill>
                  <a:srgbClr val="000000"/>
                </a:solidFill>
              </a:defRPr>
            </a:lvl4pPr>
            <a:lvl5pPr marL="2057400" indent="-228600">
              <a:buFontTx/>
              <a:buBlip>
                <a:blip r:embed="rId2"/>
              </a:buBlip>
              <a:defRPr sz="1000">
                <a:solidFill>
                  <a:srgbClr val="000000"/>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3770211049"/>
      </p:ext>
    </p:extLst>
  </p:cSld>
  <p:clrMapOvr>
    <a:masterClrMapping/>
  </p:clrMapOvr>
  <p:transition spd="med"/>
  <p:extLst>
    <p:ext uri="{DCECCB84-F9BA-43D5-87BE-67443E8EF086}">
      <p15:sldGuideLst xmlns:p15="http://schemas.microsoft.com/office/powerpoint/2012/main">
        <p15:guide id="1" orient="horz" pos="1620">
          <p15:clr>
            <a:srgbClr val="FBAE40"/>
          </p15:clr>
        </p15:guide>
        <p15:guide id="2" pos="2880">
          <p15:clr>
            <a:srgbClr val="FBAE40"/>
          </p15:clr>
        </p15:guide>
        <p15:guide id="3" pos="385"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ad einzeilig Bild rechts">
    <p:spTree>
      <p:nvGrpSpPr>
        <p:cNvPr id="1" name=""/>
        <p:cNvGrpSpPr/>
        <p:nvPr/>
      </p:nvGrpSpPr>
      <p:grpSpPr>
        <a:xfrm>
          <a:off x="0" y="0"/>
          <a:ext cx="0" cy="0"/>
          <a:chOff x="0" y="0"/>
          <a:chExt cx="0" cy="0"/>
        </a:xfrm>
      </p:grpSpPr>
      <p:sp>
        <p:nvSpPr>
          <p:cNvPr id="6" name="Bildplatzhalter 5">
            <a:extLst>
              <a:ext uri="{FF2B5EF4-FFF2-40B4-BE49-F238E27FC236}">
                <a16:creationId xmlns:a16="http://schemas.microsoft.com/office/drawing/2014/main" id="{CBCF7564-D4CB-4195-A5C0-0C5781B4A531}"/>
              </a:ext>
            </a:extLst>
          </p:cNvPr>
          <p:cNvSpPr>
            <a:spLocks noGrp="1"/>
          </p:cNvSpPr>
          <p:nvPr>
            <p:ph type="pic" sz="quarter" idx="11"/>
          </p:nvPr>
        </p:nvSpPr>
        <p:spPr>
          <a:xfrm>
            <a:off x="6019800" y="0"/>
            <a:ext cx="3124200" cy="5143500"/>
          </a:xfrm>
        </p:spPr>
        <p:txBody>
          <a:bodyPr/>
          <a:lstStyle/>
          <a:p>
            <a:r>
              <a:rPr lang="de-DE"/>
              <a:t>Bild durch Klicken auf Symbol hinzufügen</a:t>
            </a:r>
            <a:endParaRPr lang="de-DE" dirty="0"/>
          </a:p>
        </p:txBody>
      </p:sp>
      <p:sp>
        <p:nvSpPr>
          <p:cNvPr id="10" name="Titel 1">
            <a:extLst>
              <a:ext uri="{FF2B5EF4-FFF2-40B4-BE49-F238E27FC236}">
                <a16:creationId xmlns:a16="http://schemas.microsoft.com/office/drawing/2014/main" id="{D8651A46-EB2B-4C5B-9014-48F4F8B14DBB}"/>
              </a:ext>
            </a:extLst>
          </p:cNvPr>
          <p:cNvSpPr>
            <a:spLocks noGrp="1"/>
          </p:cNvSpPr>
          <p:nvPr>
            <p:ph type="title" hasCustomPrompt="1"/>
          </p:nvPr>
        </p:nvSpPr>
        <p:spPr>
          <a:xfrm>
            <a:off x="217967" y="542944"/>
            <a:ext cx="6226241" cy="444630"/>
          </a:xfrm>
          <a:prstGeom prst="rect">
            <a:avLst/>
          </a:prstGeom>
          <a:effectLst/>
        </p:spPr>
        <p:txBody>
          <a:bodyPr/>
          <a:lstStyle>
            <a:lvl1pPr>
              <a:defRPr sz="2400">
                <a:solidFill>
                  <a:srgbClr val="000000"/>
                </a:solidFill>
                <a:latin typeface="+mn-lt"/>
                <a:cs typeface="Arial" pitchFamily="34" charset="0"/>
              </a:defRPr>
            </a:lvl1pPr>
          </a:lstStyle>
          <a:p>
            <a:r>
              <a:rPr lang="da-DK" dirty="0"/>
              <a:t>Lorem ipsum dolor sit amet</a:t>
            </a:r>
          </a:p>
        </p:txBody>
      </p:sp>
      <p:sp>
        <p:nvSpPr>
          <p:cNvPr id="11" name="Textplatzhalter 2">
            <a:extLst>
              <a:ext uri="{FF2B5EF4-FFF2-40B4-BE49-F238E27FC236}">
                <a16:creationId xmlns:a16="http://schemas.microsoft.com/office/drawing/2014/main" id="{CA650BBE-CE7C-4E7F-846C-F85EF52DB02E}"/>
              </a:ext>
            </a:extLst>
          </p:cNvPr>
          <p:cNvSpPr>
            <a:spLocks noGrp="1"/>
          </p:cNvSpPr>
          <p:nvPr>
            <p:ph type="body" sz="quarter" idx="10" hasCustomPrompt="1"/>
          </p:nvPr>
        </p:nvSpPr>
        <p:spPr>
          <a:xfrm>
            <a:off x="217967" y="987903"/>
            <a:ext cx="5400600" cy="432048"/>
          </a:xfrm>
        </p:spPr>
        <p:txBody>
          <a:bodyPr/>
          <a:lstStyle>
            <a:lvl1pPr>
              <a:defRPr sz="1800">
                <a:solidFill>
                  <a:srgbClr val="000000"/>
                </a:solidFill>
                <a:latin typeface="+mn-lt"/>
              </a:defRPr>
            </a:lvl1pPr>
            <a:lvl2pPr>
              <a:defRPr>
                <a:latin typeface="ELO Sans Pro" panose="020B0503030403020204" pitchFamily="34" charset="0"/>
              </a:defRPr>
            </a:lvl2pPr>
            <a:lvl3pPr>
              <a:defRPr>
                <a:latin typeface="ELO Sans Pro" panose="020B0503030403020204" pitchFamily="34" charset="0"/>
              </a:defRPr>
            </a:lvl3pPr>
            <a:lvl4pPr>
              <a:defRPr>
                <a:latin typeface="ELO Sans Pro" panose="020B0503030403020204" pitchFamily="34" charset="0"/>
              </a:defRPr>
            </a:lvl4pPr>
            <a:lvl5pPr>
              <a:defRPr>
                <a:latin typeface="ELO Sans Pro" panose="020B0503030403020204" pitchFamily="34" charset="0"/>
              </a:defRPr>
            </a:lvl5pPr>
          </a:lstStyle>
          <a:p>
            <a:pPr lvl="0"/>
            <a:r>
              <a:rPr lang="da-DK" dirty="0"/>
              <a:t>Lorem ipsum dolor sit amet, consetetur </a:t>
            </a:r>
            <a:endParaRPr lang="de-DE" dirty="0"/>
          </a:p>
        </p:txBody>
      </p:sp>
      <p:sp>
        <p:nvSpPr>
          <p:cNvPr id="9" name="Inhaltsplatzhalter 6">
            <a:extLst>
              <a:ext uri="{FF2B5EF4-FFF2-40B4-BE49-F238E27FC236}">
                <a16:creationId xmlns:a16="http://schemas.microsoft.com/office/drawing/2014/main" id="{FE3C9F19-645A-4900-8ECC-1851CCC7661B}"/>
              </a:ext>
            </a:extLst>
          </p:cNvPr>
          <p:cNvSpPr>
            <a:spLocks noGrp="1"/>
          </p:cNvSpPr>
          <p:nvPr>
            <p:ph sz="quarter" idx="14"/>
          </p:nvPr>
        </p:nvSpPr>
        <p:spPr>
          <a:xfrm>
            <a:off x="504057" y="1635646"/>
            <a:ext cx="5364087" cy="2233613"/>
          </a:xfrm>
        </p:spPr>
        <p:txBody>
          <a:bodyPr/>
          <a:lstStyle>
            <a:lvl1pPr marL="285750" indent="-285750">
              <a:buSzPct val="85000"/>
              <a:buFontTx/>
              <a:buBlip>
                <a:blip r:embed="rId2"/>
              </a:buBlip>
              <a:defRPr sz="1800">
                <a:solidFill>
                  <a:srgbClr val="000000"/>
                </a:solidFill>
              </a:defRPr>
            </a:lvl1pPr>
            <a:lvl2pPr marL="742950" indent="-285750">
              <a:buSzPct val="85000"/>
              <a:buFontTx/>
              <a:buBlip>
                <a:blip r:embed="rId2"/>
              </a:buBlip>
              <a:defRPr sz="1600">
                <a:solidFill>
                  <a:srgbClr val="000000"/>
                </a:solidFill>
                <a:latin typeface="+mn-lt"/>
              </a:defRPr>
            </a:lvl2pPr>
            <a:lvl3pPr marL="1143000" indent="-228600">
              <a:buSzPct val="85000"/>
              <a:buFontTx/>
              <a:buBlip>
                <a:blip r:embed="rId2"/>
              </a:buBlip>
              <a:defRPr sz="1400">
                <a:solidFill>
                  <a:srgbClr val="000000"/>
                </a:solidFill>
                <a:latin typeface="+mn-lt"/>
              </a:defRPr>
            </a:lvl3pPr>
            <a:lvl4pPr marL="1600200" indent="-228600">
              <a:buSzPct val="85000"/>
              <a:buFontTx/>
              <a:buBlip>
                <a:blip r:embed="rId2"/>
              </a:buBlip>
              <a:defRPr sz="1200">
                <a:solidFill>
                  <a:srgbClr val="000000"/>
                </a:solidFill>
              </a:defRPr>
            </a:lvl4pPr>
            <a:lvl5pPr marL="2057400" indent="-228600">
              <a:buFontTx/>
              <a:buBlip>
                <a:blip r:embed="rId2"/>
              </a:buBlip>
              <a:defRPr sz="1000">
                <a:solidFill>
                  <a:srgbClr val="000000"/>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569561910"/>
      </p:ext>
    </p:extLst>
  </p:cSld>
  <p:clrMapOvr>
    <a:masterClrMapping/>
  </p:clrMapOvr>
  <p:transition spd="med"/>
  <p:extLst>
    <p:ext uri="{DCECCB84-F9BA-43D5-87BE-67443E8EF086}">
      <p15:sldGuideLst xmlns:p15="http://schemas.microsoft.com/office/powerpoint/2012/main">
        <p15:guide id="1" orient="horz" pos="1620">
          <p15:clr>
            <a:srgbClr val="FBAE40"/>
          </p15:clr>
        </p15:guide>
        <p15:guide id="2" pos="2880">
          <p15:clr>
            <a:srgbClr val="FBAE40"/>
          </p15:clr>
        </p15:guide>
        <p15:guide id="3" pos="385">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3"/>
          <p:cNvSpPr>
            <a:spLocks noGrp="1" noChangeArrowheads="1"/>
          </p:cNvSpPr>
          <p:nvPr>
            <p:ph type="body" idx="1"/>
          </p:nvPr>
        </p:nvSpPr>
        <p:spPr bwMode="auto">
          <a:xfrm>
            <a:off x="452377" y="1096664"/>
            <a:ext cx="8229600" cy="339447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de-DE" dirty="0"/>
              <a:t>      </a:t>
            </a:r>
          </a:p>
        </p:txBody>
      </p:sp>
      <p:sp>
        <p:nvSpPr>
          <p:cNvPr id="4" name="Text Box 20">
            <a:extLst>
              <a:ext uri="{FF2B5EF4-FFF2-40B4-BE49-F238E27FC236}">
                <a16:creationId xmlns:a16="http://schemas.microsoft.com/office/drawing/2014/main" id="{F2DD7268-7EBF-4857-AF3E-E2FFF1243721}"/>
              </a:ext>
            </a:extLst>
          </p:cNvPr>
          <p:cNvSpPr txBox="1">
            <a:spLocks noChangeArrowheads="1"/>
          </p:cNvSpPr>
          <p:nvPr userDrawn="1"/>
        </p:nvSpPr>
        <p:spPr bwMode="auto">
          <a:xfrm>
            <a:off x="8517724" y="4825943"/>
            <a:ext cx="392597" cy="187487"/>
          </a:xfrm>
          <a:prstGeom prst="rect">
            <a:avLst/>
          </a:prstGeom>
          <a:noFill/>
          <a:ln w="9525">
            <a:noFill/>
            <a:miter lim="800000"/>
            <a:headEnd/>
            <a:tailEnd/>
          </a:ln>
          <a:effectLst/>
        </p:spPr>
        <p:txBody>
          <a:bodyPr wrap="square">
            <a:spAutoFit/>
          </a:bodyPr>
          <a:lstStyle/>
          <a:p>
            <a:pPr algn="r">
              <a:lnSpc>
                <a:spcPts val="700"/>
              </a:lnSpc>
              <a:spcBef>
                <a:spcPct val="50000"/>
              </a:spcBef>
              <a:defRPr/>
            </a:pPr>
            <a:r>
              <a:rPr lang="de-DE" sz="900" dirty="0">
                <a:latin typeface="Frutiger Neue LT W1G Light" panose="020B0403040304020203" pitchFamily="34" charset="0"/>
              </a:rPr>
              <a:t> </a:t>
            </a:r>
            <a:fld id="{77A02A29-ED5D-4A53-81EC-2C5A2A082E82}" type="slidenum">
              <a:rPr lang="de-DE" sz="600" b="1" smtClean="0">
                <a:solidFill>
                  <a:srgbClr val="3D3D3D"/>
                </a:solidFill>
                <a:latin typeface="Frutiger Neue LT W1G Light" panose="020B0403040304020203" pitchFamily="34" charset="0"/>
              </a:rPr>
              <a:pPr algn="r">
                <a:lnSpc>
                  <a:spcPts val="700"/>
                </a:lnSpc>
                <a:spcBef>
                  <a:spcPct val="50000"/>
                </a:spcBef>
                <a:defRPr/>
              </a:pPr>
              <a:t>‹Nr.›</a:t>
            </a:fld>
            <a:endParaRPr lang="de-DE" sz="1200" b="1" dirty="0">
              <a:solidFill>
                <a:srgbClr val="3D3D3D"/>
              </a:solidFill>
              <a:latin typeface="Frutiger Neue LT W1G Light" panose="020B0403040304020203" pitchFamily="34" charset="0"/>
            </a:endParaRPr>
          </a:p>
        </p:txBody>
      </p:sp>
      <p:pic>
        <p:nvPicPr>
          <p:cNvPr id="5" name="Grafik 4">
            <a:extLst>
              <a:ext uri="{FF2B5EF4-FFF2-40B4-BE49-F238E27FC236}">
                <a16:creationId xmlns:a16="http://schemas.microsoft.com/office/drawing/2014/main" id="{67597EBC-BBAF-4FF3-9862-EB42A23B5F9F}"/>
              </a:ext>
            </a:extLst>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8100392" y="320089"/>
            <a:ext cx="731454" cy="419677"/>
          </a:xfrm>
          <a:prstGeom prst="rect">
            <a:avLst/>
          </a:prstGeom>
        </p:spPr>
      </p:pic>
    </p:spTree>
    <p:extLst>
      <p:ext uri="{BB962C8B-B14F-4D97-AF65-F5344CB8AC3E}">
        <p14:creationId xmlns:p14="http://schemas.microsoft.com/office/powerpoint/2010/main" val="2024303170"/>
      </p:ext>
    </p:extLst>
  </p:cSld>
  <p:clrMap bg1="lt1" tx1="dk1" bg2="lt2" tx2="dk2" accent1="accent1" accent2="accent2" accent3="accent3" accent4="accent4" accent5="accent5" accent6="accent6" hlink="hlink" folHlink="folHlink"/>
  <p:sldLayoutIdLst>
    <p:sldLayoutId id="2147483719" r:id="rId1"/>
    <p:sldLayoutId id="2147483710" r:id="rId2"/>
    <p:sldLayoutId id="2147483715" r:id="rId3"/>
    <p:sldLayoutId id="2147483713" r:id="rId4"/>
    <p:sldLayoutId id="2147483714" r:id="rId5"/>
    <p:sldLayoutId id="2147483703" r:id="rId6"/>
    <p:sldLayoutId id="2147483708" r:id="rId7"/>
    <p:sldLayoutId id="2147483707" r:id="rId8"/>
    <p:sldLayoutId id="2147483709" r:id="rId9"/>
    <p:sldLayoutId id="2147483720" r:id="rId10"/>
  </p:sldLayoutIdLst>
  <p:transition spd="med"/>
  <p:txStyles>
    <p:titleStyle>
      <a:lvl1pPr algn="l" rtl="0" eaLnBrk="1" fontAlgn="base" hangingPunct="1">
        <a:spcBef>
          <a:spcPct val="0"/>
        </a:spcBef>
        <a:spcAft>
          <a:spcPct val="0"/>
        </a:spcAft>
        <a:defRPr sz="2800" b="1" baseline="0">
          <a:solidFill>
            <a:srgbClr val="3E3E40"/>
          </a:solidFill>
          <a:latin typeface="Arial Black" pitchFamily="34" charset="0"/>
          <a:ea typeface="+mj-ea"/>
          <a:cs typeface="+mj-cs"/>
        </a:defRPr>
      </a:lvl1pPr>
      <a:lvl2pPr algn="l" rtl="0" eaLnBrk="1" fontAlgn="base" hangingPunct="1">
        <a:spcBef>
          <a:spcPct val="0"/>
        </a:spcBef>
        <a:spcAft>
          <a:spcPct val="0"/>
        </a:spcAft>
        <a:defRPr sz="2400" b="1">
          <a:solidFill>
            <a:schemeClr val="tx2"/>
          </a:solidFill>
          <a:latin typeface="Arial" charset="0"/>
        </a:defRPr>
      </a:lvl2pPr>
      <a:lvl3pPr algn="l" rtl="0" eaLnBrk="1" fontAlgn="base" hangingPunct="1">
        <a:spcBef>
          <a:spcPct val="0"/>
        </a:spcBef>
        <a:spcAft>
          <a:spcPct val="0"/>
        </a:spcAft>
        <a:defRPr sz="2400" b="1">
          <a:solidFill>
            <a:schemeClr val="tx2"/>
          </a:solidFill>
          <a:latin typeface="Arial" charset="0"/>
        </a:defRPr>
      </a:lvl3pPr>
      <a:lvl4pPr algn="l" rtl="0" eaLnBrk="1" fontAlgn="base" hangingPunct="1">
        <a:spcBef>
          <a:spcPct val="0"/>
        </a:spcBef>
        <a:spcAft>
          <a:spcPct val="0"/>
        </a:spcAft>
        <a:defRPr sz="2400" b="1">
          <a:solidFill>
            <a:schemeClr val="tx2"/>
          </a:solidFill>
          <a:latin typeface="Arial" charset="0"/>
        </a:defRPr>
      </a:lvl4pPr>
      <a:lvl5pPr algn="l" rtl="0" eaLnBrk="1" fontAlgn="base" hangingPunct="1">
        <a:spcBef>
          <a:spcPct val="0"/>
        </a:spcBef>
        <a:spcAft>
          <a:spcPct val="0"/>
        </a:spcAft>
        <a:defRPr sz="2400" b="1">
          <a:solidFill>
            <a:schemeClr val="tx2"/>
          </a:solidFill>
          <a:latin typeface="Arial" charset="0"/>
        </a:defRPr>
      </a:lvl5pPr>
      <a:lvl6pPr marL="457200" algn="l" rtl="0" eaLnBrk="1" fontAlgn="base" hangingPunct="1">
        <a:spcBef>
          <a:spcPct val="0"/>
        </a:spcBef>
        <a:spcAft>
          <a:spcPct val="0"/>
        </a:spcAft>
        <a:defRPr sz="2400" b="1">
          <a:solidFill>
            <a:schemeClr val="tx2"/>
          </a:solidFill>
          <a:latin typeface="Arial" charset="0"/>
        </a:defRPr>
      </a:lvl6pPr>
      <a:lvl7pPr marL="914400" algn="l" rtl="0" eaLnBrk="1" fontAlgn="base" hangingPunct="1">
        <a:spcBef>
          <a:spcPct val="0"/>
        </a:spcBef>
        <a:spcAft>
          <a:spcPct val="0"/>
        </a:spcAft>
        <a:defRPr sz="2400" b="1">
          <a:solidFill>
            <a:schemeClr val="tx2"/>
          </a:solidFill>
          <a:latin typeface="Arial" charset="0"/>
        </a:defRPr>
      </a:lvl7pPr>
      <a:lvl8pPr marL="1371600" algn="l" rtl="0" eaLnBrk="1" fontAlgn="base" hangingPunct="1">
        <a:spcBef>
          <a:spcPct val="0"/>
        </a:spcBef>
        <a:spcAft>
          <a:spcPct val="0"/>
        </a:spcAft>
        <a:defRPr sz="2400" b="1">
          <a:solidFill>
            <a:schemeClr val="tx2"/>
          </a:solidFill>
          <a:latin typeface="Arial" charset="0"/>
        </a:defRPr>
      </a:lvl8pPr>
      <a:lvl9pPr marL="1828800" algn="l" rtl="0" eaLnBrk="1" fontAlgn="base" hangingPunct="1">
        <a:spcBef>
          <a:spcPct val="0"/>
        </a:spcBef>
        <a:spcAft>
          <a:spcPct val="0"/>
        </a:spcAft>
        <a:defRPr sz="2400" b="1">
          <a:solidFill>
            <a:schemeClr val="tx2"/>
          </a:solidFill>
          <a:latin typeface="Arial" charset="0"/>
        </a:defRPr>
      </a:lvl9pPr>
    </p:titleStyle>
    <p:body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tx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platzhalter 9">
            <a:extLst>
              <a:ext uri="{FF2B5EF4-FFF2-40B4-BE49-F238E27FC236}">
                <a16:creationId xmlns:a16="http://schemas.microsoft.com/office/drawing/2014/main" id="{AC2166B3-F9DE-4727-AAB1-9B4B353160AC}"/>
              </a:ext>
            </a:extLst>
          </p:cNvPr>
          <p:cNvSpPr>
            <a:spLocks noGrp="1"/>
          </p:cNvSpPr>
          <p:nvPr>
            <p:ph type="body" sz="quarter" idx="4294967295"/>
          </p:nvPr>
        </p:nvSpPr>
        <p:spPr>
          <a:xfrm>
            <a:off x="773422" y="1059582"/>
            <a:ext cx="3228101" cy="1978432"/>
          </a:xfrm>
        </p:spPr>
        <p:txBody>
          <a:bodyPr/>
          <a:lstStyle/>
          <a:p>
            <a:r>
              <a:rPr lang="en-US" noProof="0" dirty="0"/>
              <a:t>ELO Forms</a:t>
            </a:r>
          </a:p>
        </p:txBody>
      </p:sp>
      <p:sp>
        <p:nvSpPr>
          <p:cNvPr id="3" name="Textplatzhalter 2">
            <a:extLst>
              <a:ext uri="{FF2B5EF4-FFF2-40B4-BE49-F238E27FC236}">
                <a16:creationId xmlns:a16="http://schemas.microsoft.com/office/drawing/2014/main" id="{6E9A570D-B9B4-431A-AFAA-FDB032129FC7}"/>
              </a:ext>
            </a:extLst>
          </p:cNvPr>
          <p:cNvSpPr>
            <a:spLocks noGrp="1"/>
          </p:cNvSpPr>
          <p:nvPr>
            <p:ph type="body" sz="quarter" idx="11"/>
          </p:nvPr>
        </p:nvSpPr>
        <p:spPr/>
        <p:txBody>
          <a:bodyPr/>
          <a:lstStyle/>
          <a:p>
            <a:r>
              <a:rPr lang="en-US" noProof="0" dirty="0"/>
              <a:t>Philipp Dempfle</a:t>
            </a:r>
          </a:p>
        </p:txBody>
      </p:sp>
      <p:sp>
        <p:nvSpPr>
          <p:cNvPr id="4" name="Textplatzhalter 3">
            <a:extLst>
              <a:ext uri="{FF2B5EF4-FFF2-40B4-BE49-F238E27FC236}">
                <a16:creationId xmlns:a16="http://schemas.microsoft.com/office/drawing/2014/main" id="{2E667392-FC81-49E5-A647-29199DC5FAE3}"/>
              </a:ext>
            </a:extLst>
          </p:cNvPr>
          <p:cNvSpPr>
            <a:spLocks noGrp="1"/>
          </p:cNvSpPr>
          <p:nvPr>
            <p:ph type="body" sz="quarter" idx="12"/>
          </p:nvPr>
        </p:nvSpPr>
        <p:spPr/>
        <p:txBody>
          <a:bodyPr/>
          <a:lstStyle/>
          <a:p>
            <a:r>
              <a:rPr lang="en-US" noProof="0" dirty="0" err="1"/>
              <a:t>Produktmanager</a:t>
            </a:r>
            <a:br>
              <a:rPr lang="en-US" noProof="0" dirty="0"/>
            </a:br>
            <a:r>
              <a:rPr lang="en-US" dirty="0"/>
              <a:t>ELO Digital Office</a:t>
            </a:r>
            <a:endParaRPr lang="en-US" noProof="0" dirty="0"/>
          </a:p>
        </p:txBody>
      </p:sp>
      <p:pic>
        <p:nvPicPr>
          <p:cNvPr id="7" name="Grafik 6" descr="Ein Bild, das Mann, Person, drinnen, Kleidung enthält.&#10;&#10;Automatisch generierte Beschreibung">
            <a:extLst>
              <a:ext uri="{FF2B5EF4-FFF2-40B4-BE49-F238E27FC236}">
                <a16:creationId xmlns:a16="http://schemas.microsoft.com/office/drawing/2014/main" id="{E266496D-F90A-4744-B738-0EAD69D5C9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5825" y="3321389"/>
            <a:ext cx="510398" cy="510398"/>
          </a:xfrm>
          <a:prstGeom prst="rect">
            <a:avLst/>
          </a:prstGeom>
        </p:spPr>
      </p:pic>
      <p:sp>
        <p:nvSpPr>
          <p:cNvPr id="9" name="Textplatzhalter 2">
            <a:extLst>
              <a:ext uri="{FF2B5EF4-FFF2-40B4-BE49-F238E27FC236}">
                <a16:creationId xmlns:a16="http://schemas.microsoft.com/office/drawing/2014/main" id="{59C4FFD0-A563-418B-A0E3-3C741C5EBB89}"/>
              </a:ext>
            </a:extLst>
          </p:cNvPr>
          <p:cNvSpPr txBox="1">
            <a:spLocks/>
          </p:cNvSpPr>
          <p:nvPr/>
        </p:nvSpPr>
        <p:spPr bwMode="auto">
          <a:xfrm>
            <a:off x="1475655" y="3302147"/>
            <a:ext cx="2364005" cy="250868"/>
          </a:xfrm>
          <a:prstGeom prst="rect">
            <a:avLst/>
          </a:prstGeom>
          <a:noFill/>
          <a:ln w="9525">
            <a:noFill/>
            <a:miter lim="800000"/>
            <a:headEnd/>
            <a:tailEnd/>
          </a:ln>
        </p:spPr>
        <p:txBody>
          <a:bodyPr vert="horz" wrap="square" lIns="91440" tIns="0" rIns="91440" bIns="0" numCol="1" anchor="t" anchorCtr="0" compatLnSpc="1">
            <a:prstTxWarp prst="textNoShape">
              <a:avLst/>
            </a:prstTxWarp>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500" b="1">
                <a:solidFill>
                  <a:schemeClr val="tx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n-US" kern="0" dirty="0"/>
              <a:t>Stefan Nesbigall</a:t>
            </a:r>
          </a:p>
        </p:txBody>
      </p:sp>
      <p:sp>
        <p:nvSpPr>
          <p:cNvPr id="11" name="Textplatzhalter 3">
            <a:extLst>
              <a:ext uri="{FF2B5EF4-FFF2-40B4-BE49-F238E27FC236}">
                <a16:creationId xmlns:a16="http://schemas.microsoft.com/office/drawing/2014/main" id="{C28AF14A-7837-4203-957E-5B14668EA47E}"/>
              </a:ext>
            </a:extLst>
          </p:cNvPr>
          <p:cNvSpPr txBox="1">
            <a:spLocks/>
          </p:cNvSpPr>
          <p:nvPr/>
        </p:nvSpPr>
        <p:spPr bwMode="auto">
          <a:xfrm>
            <a:off x="1475654" y="3576692"/>
            <a:ext cx="2364005" cy="516875"/>
          </a:xfrm>
          <a:prstGeom prst="rect">
            <a:avLst/>
          </a:prstGeom>
          <a:noFill/>
          <a:ln w="9525">
            <a:noFill/>
            <a:miter lim="800000"/>
            <a:headEnd/>
            <a:tailEnd/>
          </a:ln>
        </p:spPr>
        <p:txBody>
          <a:bodyPr vert="horz" wrap="square" lIns="91440" tIns="0" rIns="91440" bIns="0" numCol="1" anchor="t" anchorCtr="0" compatLnSpc="1">
            <a:prstTxWarp prst="textNoShape">
              <a:avLst/>
            </a:prstTxWarp>
          </a:bodyPr>
          <a:lstStyle>
            <a:lvl1pPr marL="0" indent="0" algn="l" rtl="0" eaLnBrk="1" fontAlgn="base" hangingPunct="1">
              <a:lnSpc>
                <a:spcPct val="80000"/>
              </a:lnSpc>
              <a:spcBef>
                <a:spcPct val="20000"/>
              </a:spcBef>
              <a:spcAft>
                <a:spcPct val="0"/>
              </a:spcAft>
              <a:buClr>
                <a:srgbClr val="3E3E40"/>
              </a:buClr>
              <a:buSzPct val="75000"/>
              <a:buFont typeface="Wingdings 3" panose="05040102010807070707" pitchFamily="18" charset="2"/>
              <a:buNone/>
              <a:defRPr sz="1200" b="0">
                <a:solidFill>
                  <a:schemeClr val="tx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n-US" kern="0" dirty="0"/>
              <a:t>Team Leader Mobile Clients</a:t>
            </a:r>
            <a:br>
              <a:rPr lang="en-US" kern="0" dirty="0"/>
            </a:br>
            <a:r>
              <a:rPr lang="en-US" kern="0" dirty="0"/>
              <a:t>ELO Digital Office</a:t>
            </a:r>
          </a:p>
        </p:txBody>
      </p:sp>
      <p:pic>
        <p:nvPicPr>
          <p:cNvPr id="12" name="Grafik 11">
            <a:extLst>
              <a:ext uri="{FF2B5EF4-FFF2-40B4-BE49-F238E27FC236}">
                <a16:creationId xmlns:a16="http://schemas.microsoft.com/office/drawing/2014/main" id="{C97F6D32-344D-4538-A9FA-35D80A38C5A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30892"/>
          <a:stretch/>
        </p:blipFill>
        <p:spPr>
          <a:xfrm>
            <a:off x="859223" y="3939782"/>
            <a:ext cx="553859" cy="510398"/>
          </a:xfrm>
          <a:prstGeom prst="rect">
            <a:avLst/>
          </a:prstGeom>
        </p:spPr>
      </p:pic>
    </p:spTree>
    <p:extLst>
      <p:ext uri="{BB962C8B-B14F-4D97-AF65-F5344CB8AC3E}">
        <p14:creationId xmlns:p14="http://schemas.microsoft.com/office/powerpoint/2010/main" val="353658945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Format of the form description</a:t>
            </a:r>
          </a:p>
        </p:txBody>
      </p:sp>
      <p:sp>
        <p:nvSpPr>
          <p:cNvPr id="6" name="Inhaltsplatzhalter 5">
            <a:extLst>
              <a:ext uri="{FF2B5EF4-FFF2-40B4-BE49-F238E27FC236}">
                <a16:creationId xmlns:a16="http://schemas.microsoft.com/office/drawing/2014/main" id="{055F4C30-8195-44C2-812B-FAA534C2C8C1}"/>
              </a:ext>
            </a:extLst>
          </p:cNvPr>
          <p:cNvSpPr>
            <a:spLocks noGrp="1"/>
          </p:cNvSpPr>
          <p:nvPr>
            <p:ph idx="14"/>
          </p:nvPr>
        </p:nvSpPr>
        <p:spPr>
          <a:xfrm>
            <a:off x="504056" y="999106"/>
            <a:ext cx="3491880" cy="3271806"/>
          </a:xfrm>
        </p:spPr>
        <p:txBody>
          <a:bodyPr/>
          <a:lstStyle/>
          <a:p>
            <a:r>
              <a:rPr lang="en-US" noProof="0" dirty="0" err="1"/>
              <a:t>ELOwf</a:t>
            </a:r>
            <a:r>
              <a:rPr lang="en-US" noProof="0" dirty="0"/>
              <a:t> forms: bad definition format (</a:t>
            </a:r>
            <a:r>
              <a:rPr lang="en-US" noProof="0" dirty="0" err="1"/>
              <a:t>jsp</a:t>
            </a:r>
            <a:r>
              <a:rPr lang="en-US" noProof="0" dirty="0"/>
              <a:t>/html snippets).</a:t>
            </a:r>
          </a:p>
          <a:p>
            <a:endParaRPr lang="en-US" noProof="0" dirty="0"/>
          </a:p>
          <a:p>
            <a:pPr marL="0" indent="0">
              <a:buNone/>
            </a:pPr>
            <a:r>
              <a:rPr lang="en-US" noProof="0" dirty="0"/>
              <a:t>ELO Forms:</a:t>
            </a:r>
          </a:p>
          <a:p>
            <a:r>
              <a:rPr lang="en-US" noProof="0" dirty="0"/>
              <a:t>Forms, templates and fields are described in JSON.</a:t>
            </a:r>
          </a:p>
          <a:p>
            <a:r>
              <a:rPr lang="en-US" noProof="0" dirty="0"/>
              <a:t>The definition is separated from the implementation and appearance.</a:t>
            </a:r>
          </a:p>
          <a:p>
            <a:r>
              <a:rPr lang="en-US" noProof="0" dirty="0"/>
              <a:t>JSON is extensible.</a:t>
            </a:r>
          </a:p>
          <a:p>
            <a:r>
              <a:rPr lang="en-US" noProof="0" dirty="0"/>
              <a:t>„Just a matter of implementation.“</a:t>
            </a:r>
          </a:p>
          <a:p>
            <a:pPr marL="0" indent="0">
              <a:buNone/>
            </a:pPr>
            <a:endParaRPr lang="en-US" noProof="0" dirty="0"/>
          </a:p>
        </p:txBody>
      </p:sp>
      <p:sp>
        <p:nvSpPr>
          <p:cNvPr id="8" name="Rechteck: abgerundete Ecken 7">
            <a:extLst>
              <a:ext uri="{FF2B5EF4-FFF2-40B4-BE49-F238E27FC236}">
                <a16:creationId xmlns:a16="http://schemas.microsoft.com/office/drawing/2014/main" id="{695FD3F0-9B34-479F-B895-B86C9C0DAD2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platzhalter 11">
            <a:extLst>
              <a:ext uri="{FF2B5EF4-FFF2-40B4-BE49-F238E27FC236}">
                <a16:creationId xmlns:a16="http://schemas.microsoft.com/office/drawing/2014/main" id="{EB74085B-86C7-4CDC-B5EE-80721112F227}"/>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10" name="Textplatzhalter 13">
            <a:extLst>
              <a:ext uri="{FF2B5EF4-FFF2-40B4-BE49-F238E27FC236}">
                <a16:creationId xmlns:a16="http://schemas.microsoft.com/office/drawing/2014/main" id="{AA47DFFE-B6D8-4FA4-B76E-D224DDA6EC22}"/>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ELO Forms</a:t>
            </a:r>
            <a:endParaRPr kern="0" dirty="0">
              <a:solidFill>
                <a:schemeClr val="accent2"/>
              </a:solidFill>
            </a:endParaRPr>
          </a:p>
        </p:txBody>
      </p:sp>
      <p:sp>
        <p:nvSpPr>
          <p:cNvPr id="2" name="Textfeld 1">
            <a:extLst>
              <a:ext uri="{FF2B5EF4-FFF2-40B4-BE49-F238E27FC236}">
                <a16:creationId xmlns:a16="http://schemas.microsoft.com/office/drawing/2014/main" id="{5D5955DC-2CA4-448E-A643-F60295F4AA73}"/>
              </a:ext>
            </a:extLst>
          </p:cNvPr>
          <p:cNvSpPr txBox="1"/>
          <p:nvPr/>
        </p:nvSpPr>
        <p:spPr>
          <a:xfrm>
            <a:off x="3851920" y="2024717"/>
            <a:ext cx="5616624" cy="3139321"/>
          </a:xfrm>
          <a:prstGeom prst="rect">
            <a:avLst/>
          </a:prstGeom>
          <a:noFill/>
        </p:spPr>
        <p:txBody>
          <a:bodyPr wrap="square" rtlCol="0">
            <a:spAutoFit/>
          </a:bodyPr>
          <a:lstStyle/>
          <a:p>
            <a:r>
              <a:rPr lang="de-DE" b="0" dirty="0" err="1">
                <a:solidFill>
                  <a:srgbClr val="9CDCFE"/>
                </a:solidFill>
                <a:effectLst/>
                <a:latin typeface="Consolas" panose="020B0609020204030204" pitchFamily="49" charset="0"/>
              </a:rPr>
              <a:t>main</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is</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r>
              <a:rPr lang="de-DE" b="0" dirty="0">
                <a:solidFill>
                  <a:srgbClr val="CE9178"/>
                </a:solidFill>
                <a:effectLst/>
                <a:latin typeface="Consolas" panose="020B0609020204030204" pitchFamily="49" charset="0"/>
              </a:rPr>
              <a:t>"</a:t>
            </a:r>
            <a:r>
              <a:rPr lang="de-DE" b="0" dirty="0" err="1">
                <a:solidFill>
                  <a:srgbClr val="CE9178"/>
                </a:solidFill>
                <a:effectLst/>
                <a:latin typeface="Consolas" panose="020B0609020204030204" pitchFamily="49" charset="0"/>
              </a:rPr>
              <a:t>elo.forms.Section</a:t>
            </a:r>
            <a:r>
              <a:rPr lang="de-DE" b="0" dirty="0">
                <a:solidFill>
                  <a:srgbClr val="CE9178"/>
                </a:solidFill>
                <a:effectLst/>
                <a:latin typeface="Consolas" panose="020B0609020204030204" pitchFamily="49" charset="0"/>
              </a:rPr>
              <a:t>"</a:t>
            </a:r>
            <a:r>
              <a:rPr lang="de-DE" b="0" dirty="0">
                <a:solidFill>
                  <a:srgbClr val="D4D4D4"/>
                </a:solidFill>
                <a:effectLst/>
                <a:latin typeface="Consolas" panose="020B0609020204030204" pitchFamily="49" charset="0"/>
              </a:rPr>
              <a:t>,</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config</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content</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is</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r>
              <a:rPr lang="de-DE" b="0" dirty="0">
                <a:solidFill>
                  <a:srgbClr val="CE9178"/>
                </a:solidFill>
                <a:effectLst/>
                <a:latin typeface="Consolas" panose="020B0609020204030204" pitchFamily="49" charset="0"/>
              </a:rPr>
              <a:t>"</a:t>
            </a:r>
            <a:r>
              <a:rPr lang="de-DE" b="0" dirty="0" err="1">
                <a:solidFill>
                  <a:srgbClr val="CE9178"/>
                </a:solidFill>
                <a:effectLst/>
                <a:latin typeface="Consolas" panose="020B0609020204030204" pitchFamily="49" charset="0"/>
              </a:rPr>
              <a:t>elo.forms.field.Text</a:t>
            </a:r>
            <a:r>
              <a:rPr lang="de-DE" b="0" dirty="0">
                <a:solidFill>
                  <a:srgbClr val="CE9178"/>
                </a:solidFill>
                <a:effectLst/>
                <a:latin typeface="Consolas" panose="020B0609020204030204" pitchFamily="49" charset="0"/>
              </a:rPr>
              <a:t>"</a:t>
            </a:r>
            <a:r>
              <a:rPr lang="de-DE" b="0" dirty="0">
                <a:solidFill>
                  <a:srgbClr val="D4D4D4"/>
                </a:solidFill>
                <a:effectLst/>
                <a:latin typeface="Consolas" panose="020B0609020204030204" pitchFamily="49" charset="0"/>
              </a:rPr>
              <a:t>,</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config</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label</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r>
              <a:rPr lang="de-DE" b="0" dirty="0">
                <a:solidFill>
                  <a:srgbClr val="CE9178"/>
                </a:solidFill>
                <a:effectLst/>
                <a:latin typeface="Consolas" panose="020B0609020204030204" pitchFamily="49" charset="0"/>
              </a:rPr>
              <a:t>"</a:t>
            </a:r>
            <a:r>
              <a:rPr lang="de-DE" b="0" dirty="0" err="1">
                <a:solidFill>
                  <a:srgbClr val="CE9178"/>
                </a:solidFill>
                <a:effectLst/>
                <a:latin typeface="Consolas" panose="020B0609020204030204" pitchFamily="49" charset="0"/>
              </a:rPr>
              <a:t>myTextField</a:t>
            </a:r>
            <a:r>
              <a:rPr lang="de-DE" b="0" dirty="0">
                <a:solidFill>
                  <a:srgbClr val="CE9178"/>
                </a:solidFill>
                <a:effectLst/>
                <a:latin typeface="Consolas" panose="020B0609020204030204" pitchFamily="49" charset="0"/>
              </a:rPr>
              <a:t>"</a:t>
            </a:r>
            <a:r>
              <a:rPr lang="de-DE" b="0" dirty="0">
                <a:solidFill>
                  <a:srgbClr val="D4D4D4"/>
                </a:solidFill>
                <a:effectLst/>
                <a:latin typeface="Consolas" panose="020B0609020204030204" pitchFamily="49" charset="0"/>
              </a:rPr>
              <a:t>,</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name</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r>
              <a:rPr lang="de-DE" b="0" dirty="0">
                <a:solidFill>
                  <a:srgbClr val="CE9178"/>
                </a:solidFill>
                <a:effectLst/>
                <a:latin typeface="Consolas" panose="020B0609020204030204" pitchFamily="49" charset="0"/>
              </a:rPr>
              <a:t>"</a:t>
            </a:r>
            <a:r>
              <a:rPr lang="de-DE" b="0" dirty="0" err="1">
                <a:solidFill>
                  <a:srgbClr val="CE9178"/>
                </a:solidFill>
                <a:effectLst/>
                <a:latin typeface="Consolas" panose="020B0609020204030204" pitchFamily="49" charset="0"/>
              </a:rPr>
              <a:t>aspect.contact.FIRSTNAME</a:t>
            </a:r>
            <a:r>
              <a:rPr lang="de-DE" b="0" dirty="0">
                <a:solidFill>
                  <a:srgbClr val="CE9178"/>
                </a:solidFill>
                <a:effectLst/>
                <a:latin typeface="Consolas" panose="020B0609020204030204" pitchFamily="49" charset="0"/>
              </a:rPr>
              <a:t>"</a:t>
            </a:r>
            <a:r>
              <a:rPr lang="de-DE" b="0" dirty="0">
                <a:solidFill>
                  <a:srgbClr val="D4D4D4"/>
                </a:solidFill>
                <a:effectLst/>
                <a:latin typeface="Consolas" panose="020B0609020204030204" pitchFamily="49" charset="0"/>
              </a:rPr>
              <a:t>,</a:t>
            </a:r>
          </a:p>
          <a:p>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a:t>
            </a:r>
          </a:p>
        </p:txBody>
      </p:sp>
      <p:sp>
        <p:nvSpPr>
          <p:cNvPr id="3" name="Textfeld 2">
            <a:extLst>
              <a:ext uri="{FF2B5EF4-FFF2-40B4-BE49-F238E27FC236}">
                <a16:creationId xmlns:a16="http://schemas.microsoft.com/office/drawing/2014/main" id="{AFE193E3-3EC7-4F34-94AA-785965123964}"/>
              </a:ext>
            </a:extLst>
          </p:cNvPr>
          <p:cNvSpPr txBox="1"/>
          <p:nvPr/>
        </p:nvSpPr>
        <p:spPr>
          <a:xfrm>
            <a:off x="3563888" y="915566"/>
            <a:ext cx="5663730" cy="1077218"/>
          </a:xfrm>
          <a:prstGeom prst="rect">
            <a:avLst/>
          </a:prstGeom>
          <a:noFill/>
        </p:spPr>
        <p:txBody>
          <a:bodyPr wrap="none" rtlCol="0">
            <a:spAutoFit/>
          </a:bodyPr>
          <a:lstStyle/>
          <a:p>
            <a:r>
              <a:rPr lang="de-DE" sz="800" b="0" i="0" dirty="0">
                <a:solidFill>
                  <a:srgbClr val="2A2B2C"/>
                </a:solidFill>
                <a:effectLst/>
                <a:latin typeface="Arial" panose="020B0604020202020204" pitchFamily="34" charset="0"/>
              </a:rPr>
              <a:t>&lt;</a:t>
            </a:r>
            <a:r>
              <a:rPr lang="de-DE" sz="800" b="0" i="0" dirty="0" err="1">
                <a:solidFill>
                  <a:srgbClr val="2A2B2C"/>
                </a:solidFill>
                <a:effectLst/>
                <a:latin typeface="Arial" panose="020B0604020202020204" pitchFamily="34" charset="0"/>
              </a:rPr>
              <a:t>tbody</a:t>
            </a:r>
            <a:r>
              <a:rPr lang="de-DE" sz="800" b="0" i="0" dirty="0">
                <a:solidFill>
                  <a:srgbClr val="2A2B2C"/>
                </a:solidFill>
                <a:effectLst/>
                <a:latin typeface="Arial" panose="020B0604020202020204" pitchFamily="34" charset="0"/>
              </a:rPr>
              <a:t> </a:t>
            </a:r>
            <a:r>
              <a:rPr lang="de-DE" sz="800" b="0" i="0" dirty="0" err="1">
                <a:solidFill>
                  <a:srgbClr val="2A2B2C"/>
                </a:solidFill>
                <a:effectLst/>
                <a:latin typeface="Arial" panose="020B0604020202020204" pitchFamily="34" charset="0"/>
              </a:rPr>
              <a:t>id</a:t>
            </a:r>
            <a:r>
              <a:rPr lang="de-DE" sz="800" b="0" i="0" dirty="0">
                <a:solidFill>
                  <a:srgbClr val="2A2B2C"/>
                </a:solidFill>
                <a:effectLst/>
                <a:latin typeface="Arial" panose="020B0604020202020204" pitchFamily="34" charset="0"/>
              </a:rPr>
              <a:t>="</a:t>
            </a:r>
            <a:r>
              <a:rPr lang="de-DE" sz="800" b="0" i="0" dirty="0" err="1">
                <a:solidFill>
                  <a:srgbClr val="2A2B2C"/>
                </a:solidFill>
                <a:effectLst/>
                <a:latin typeface="Arial" panose="020B0604020202020204" pitchFamily="34" charset="0"/>
              </a:rPr>
              <a:t>eloedit</a:t>
            </a:r>
            <a:r>
              <a:rPr lang="de-DE" sz="800" b="0" i="0" dirty="0">
                <a:solidFill>
                  <a:srgbClr val="2A2B2C"/>
                </a:solidFill>
                <a:effectLst/>
                <a:latin typeface="Arial" panose="020B0604020202020204" pitchFamily="34" charset="0"/>
              </a:rPr>
              <a:t>" </a:t>
            </a:r>
            <a:r>
              <a:rPr lang="de-DE" sz="800" b="0" i="0" dirty="0" err="1">
                <a:solidFill>
                  <a:srgbClr val="2A2B2C"/>
                </a:solidFill>
                <a:effectLst/>
                <a:latin typeface="Arial" panose="020B0604020202020204" pitchFamily="34" charset="0"/>
              </a:rPr>
              <a:t>tableid</a:t>
            </a:r>
            <a:r>
              <a:rPr lang="de-DE" sz="800" b="0" i="0" dirty="0">
                <a:solidFill>
                  <a:srgbClr val="2A2B2C"/>
                </a:solidFill>
                <a:effectLst/>
                <a:latin typeface="Arial" panose="020B0604020202020204" pitchFamily="34" charset="0"/>
              </a:rPr>
              <a:t>="</a:t>
            </a:r>
            <a:r>
              <a:rPr lang="de-DE" sz="800" b="0" i="0" dirty="0" err="1">
                <a:solidFill>
                  <a:srgbClr val="2A2B2C"/>
                </a:solidFill>
                <a:effectLst/>
                <a:latin typeface="Arial" panose="020B0604020202020204" pitchFamily="34" charset="0"/>
              </a:rPr>
              <a:t>tb</a:t>
            </a:r>
            <a:r>
              <a:rPr lang="de-DE" sz="800" b="0" i="0" dirty="0">
                <a:solidFill>
                  <a:srgbClr val="2A2B2C"/>
                </a:solidFill>
                <a:effectLst/>
                <a:latin typeface="Arial" panose="020B0604020202020204" pitchFamily="34" charset="0"/>
              </a:rPr>
              <a:t>" </a:t>
            </a:r>
            <a:r>
              <a:rPr lang="de-DE" sz="800" b="0" i="0" dirty="0" err="1">
                <a:solidFill>
                  <a:srgbClr val="2A2B2C"/>
                </a:solidFill>
                <a:effectLst/>
                <a:latin typeface="Arial" panose="020B0604020202020204" pitchFamily="34" charset="0"/>
              </a:rPr>
              <a:t>bigtable</a:t>
            </a:r>
            <a:r>
              <a:rPr lang="de-DE" sz="800" b="0" i="0" dirty="0">
                <a:solidFill>
                  <a:srgbClr val="2A2B2C"/>
                </a:solidFill>
                <a:effectLst/>
                <a:latin typeface="Arial" panose="020B0604020202020204" pitchFamily="34" charset="0"/>
              </a:rPr>
              <a:t>="</a:t>
            </a:r>
            <a:r>
              <a:rPr lang="de-DE" sz="800" b="0" i="0" dirty="0" err="1">
                <a:solidFill>
                  <a:srgbClr val="2A2B2C"/>
                </a:solidFill>
                <a:effectLst/>
                <a:latin typeface="Arial" panose="020B0604020202020204" pitchFamily="34" charset="0"/>
              </a:rPr>
              <a:t>false</a:t>
            </a:r>
            <a:r>
              <a:rPr lang="de-DE" sz="800" b="0" i="0" dirty="0">
                <a:solidFill>
                  <a:srgbClr val="2A2B2C"/>
                </a:solidFill>
                <a:effectLst/>
                <a:latin typeface="Arial" panose="020B0604020202020204" pitchFamily="34" charset="0"/>
              </a:rPr>
              <a:t>" </a:t>
            </a:r>
            <a:r>
              <a:rPr lang="de-DE" sz="800" b="0" i="0" dirty="0" err="1">
                <a:solidFill>
                  <a:srgbClr val="2A2B2C"/>
                </a:solidFill>
                <a:effectLst/>
                <a:latin typeface="Arial" panose="020B0604020202020204" pitchFamily="34" charset="0"/>
              </a:rPr>
              <a:t>tablebreak</a:t>
            </a:r>
            <a:r>
              <a:rPr lang="de-DE" sz="800" b="0" i="0" dirty="0">
                <a:solidFill>
                  <a:srgbClr val="2A2B2C"/>
                </a:solidFill>
                <a:effectLst/>
                <a:latin typeface="Arial" panose="020B0604020202020204" pitchFamily="34" charset="0"/>
              </a:rPr>
              <a:t>="</a:t>
            </a:r>
            <a:r>
              <a:rPr lang="de-DE" sz="800" b="0" i="0" dirty="0" err="1">
                <a:solidFill>
                  <a:srgbClr val="2A2B2C"/>
                </a:solidFill>
                <a:effectLst/>
                <a:latin typeface="Arial" panose="020B0604020202020204" pitchFamily="34" charset="0"/>
              </a:rPr>
              <a:t>false</a:t>
            </a:r>
            <a:r>
              <a:rPr lang="de-DE" sz="800" b="0" i="0" dirty="0">
                <a:solidFill>
                  <a:srgbClr val="2A2B2C"/>
                </a:solidFill>
                <a:effectLst/>
                <a:latin typeface="Arial" panose="020B0604020202020204" pitchFamily="34" charset="0"/>
              </a:rPr>
              <a:t>" </a:t>
            </a:r>
            <a:r>
              <a:rPr lang="de-DE" sz="800" b="0" i="0" dirty="0" err="1">
                <a:solidFill>
                  <a:srgbClr val="2A2B2C"/>
                </a:solidFill>
                <a:effectLst/>
                <a:latin typeface="Arial" panose="020B0604020202020204" pitchFamily="34" charset="0"/>
              </a:rPr>
              <a:t>eloelems</a:t>
            </a:r>
            <a:r>
              <a:rPr lang="de-DE" sz="800" b="0" i="0" dirty="0">
                <a:solidFill>
                  <a:srgbClr val="2A2B2C"/>
                </a:solidFill>
                <a:effectLst/>
                <a:latin typeface="Arial" panose="020B0604020202020204" pitchFamily="34" charset="0"/>
              </a:rPr>
              <a:t>=""&gt;&lt;</a:t>
            </a:r>
            <a:r>
              <a:rPr lang="de-DE" sz="800" b="0" i="0" dirty="0" err="1">
                <a:solidFill>
                  <a:srgbClr val="2A2B2C"/>
                </a:solidFill>
                <a:effectLst/>
                <a:latin typeface="Arial" panose="020B0604020202020204" pitchFamily="34" charset="0"/>
              </a:rPr>
              <a:t>tr</a:t>
            </a:r>
            <a:r>
              <a:rPr lang="de-DE" sz="800" b="0" i="0" dirty="0">
                <a:solidFill>
                  <a:srgbClr val="2A2B2C"/>
                </a:solidFill>
                <a:effectLst/>
                <a:latin typeface="Arial" panose="020B0604020202020204" pitchFamily="34" charset="0"/>
              </a:rPr>
              <a:t>&gt;&lt;</a:t>
            </a:r>
            <a:r>
              <a:rPr lang="de-DE" sz="800" b="0" i="0" dirty="0" err="1">
                <a:solidFill>
                  <a:srgbClr val="2A2B2C"/>
                </a:solidFill>
                <a:effectLst/>
                <a:latin typeface="Arial" panose="020B0604020202020204" pitchFamily="34" charset="0"/>
              </a:rPr>
              <a:t>td</a:t>
            </a:r>
            <a:r>
              <a:rPr lang="de-DE" sz="800" b="0" i="0" dirty="0">
                <a:solidFill>
                  <a:srgbClr val="2A2B2C"/>
                </a:solidFill>
                <a:effectLst/>
                <a:latin typeface="Arial" panose="020B0604020202020204" pitchFamily="34" charset="0"/>
              </a:rPr>
              <a:t> </a:t>
            </a:r>
            <a:r>
              <a:rPr lang="de-DE" sz="800" b="0" i="0" dirty="0" err="1">
                <a:solidFill>
                  <a:srgbClr val="2A2B2C"/>
                </a:solidFill>
                <a:effectLst/>
                <a:latin typeface="Arial" panose="020B0604020202020204" pitchFamily="34" charset="0"/>
              </a:rPr>
              <a:t>class</a:t>
            </a:r>
            <a:r>
              <a:rPr lang="de-DE" sz="800" b="0" i="0" dirty="0">
                <a:solidFill>
                  <a:srgbClr val="2A2B2C"/>
                </a:solidFill>
                <a:effectLst/>
                <a:latin typeface="Arial" panose="020B0604020202020204" pitchFamily="34" charset="0"/>
              </a:rPr>
              <a:t>="" style=""&gt;</a:t>
            </a:r>
          </a:p>
          <a:p>
            <a:r>
              <a:rPr lang="de-DE" sz="800" b="0" i="0" dirty="0">
                <a:solidFill>
                  <a:srgbClr val="2A2B2C"/>
                </a:solidFill>
                <a:effectLst/>
                <a:latin typeface="Arial" panose="020B0604020202020204" pitchFamily="34" charset="0"/>
              </a:rPr>
              <a:t>    &lt;div </a:t>
            </a:r>
            <a:r>
              <a:rPr lang="de-DE" sz="800" b="0" i="0" dirty="0" err="1">
                <a:solidFill>
                  <a:srgbClr val="2A2B2C"/>
                </a:solidFill>
                <a:effectLst/>
                <a:latin typeface="Arial" panose="020B0604020202020204" pitchFamily="34" charset="0"/>
              </a:rPr>
              <a:t>elonodename</a:t>
            </a:r>
            <a:r>
              <a:rPr lang="de-DE" sz="800" b="0" i="0" dirty="0">
                <a:solidFill>
                  <a:srgbClr val="2A2B2C"/>
                </a:solidFill>
                <a:effectLst/>
                <a:latin typeface="Arial" panose="020B0604020202020204" pitchFamily="34" charset="0"/>
              </a:rPr>
              <a:t>="TEXT" style="</a:t>
            </a:r>
            <a:r>
              <a:rPr lang="de-DE" sz="800" b="0" i="0" dirty="0" err="1">
                <a:solidFill>
                  <a:srgbClr val="2A2B2C"/>
                </a:solidFill>
                <a:effectLst/>
                <a:latin typeface="Arial" panose="020B0604020202020204" pitchFamily="34" charset="0"/>
              </a:rPr>
              <a:t>left</a:t>
            </a:r>
            <a:r>
              <a:rPr lang="de-DE" sz="800" b="0" i="0" dirty="0">
                <a:solidFill>
                  <a:srgbClr val="2A2B2C"/>
                </a:solidFill>
                <a:effectLst/>
                <a:latin typeface="Arial" panose="020B0604020202020204" pitchFamily="34" charset="0"/>
              </a:rPr>
              <a:t>: 0px; top: 0px;" </a:t>
            </a:r>
            <a:r>
              <a:rPr lang="de-DE" sz="800" b="0" i="0" dirty="0" err="1">
                <a:solidFill>
                  <a:srgbClr val="2A2B2C"/>
                </a:solidFill>
                <a:effectLst/>
                <a:latin typeface="Arial" panose="020B0604020202020204" pitchFamily="34" charset="0"/>
              </a:rPr>
              <a:t>id</a:t>
            </a:r>
            <a:r>
              <a:rPr lang="de-DE" sz="800" b="0" i="0" dirty="0">
                <a:solidFill>
                  <a:srgbClr val="2A2B2C"/>
                </a:solidFill>
                <a:effectLst/>
                <a:latin typeface="Arial" panose="020B0604020202020204" pitchFamily="34" charset="0"/>
              </a:rPr>
              <a:t>=""&gt;</a:t>
            </a:r>
          </a:p>
          <a:p>
            <a:r>
              <a:rPr lang="de-DE" sz="800" b="0" i="0" dirty="0">
                <a:solidFill>
                  <a:srgbClr val="2A2B2C"/>
                </a:solidFill>
                <a:effectLst/>
                <a:latin typeface="Arial" panose="020B0604020202020204" pitchFamily="34" charset="0"/>
              </a:rPr>
              <a:t>        &lt;</a:t>
            </a:r>
            <a:r>
              <a:rPr lang="de-DE" sz="800" b="0" i="0" dirty="0" err="1">
                <a:solidFill>
                  <a:srgbClr val="2A2B2C"/>
                </a:solidFill>
                <a:effectLst/>
                <a:latin typeface="Arial" panose="020B0604020202020204" pitchFamily="34" charset="0"/>
              </a:rPr>
              <a:t>elowf:text</a:t>
            </a:r>
            <a:r>
              <a:rPr lang="de-DE" sz="800" b="0" i="0" dirty="0">
                <a:solidFill>
                  <a:srgbClr val="2A2B2C"/>
                </a:solidFill>
                <a:effectLst/>
                <a:latin typeface="Arial" panose="020B0604020202020204" pitchFamily="34" charset="0"/>
              </a:rPr>
              <a:t>&gt;</a:t>
            </a:r>
            <a:r>
              <a:rPr lang="de-DE" sz="800" b="0" i="0" dirty="0" err="1">
                <a:solidFill>
                  <a:srgbClr val="2A2B2C"/>
                </a:solidFill>
                <a:effectLst/>
                <a:latin typeface="Arial" panose="020B0604020202020204" pitchFamily="34" charset="0"/>
              </a:rPr>
              <a:t>myTextField</a:t>
            </a:r>
            <a:r>
              <a:rPr lang="de-DE" sz="800" b="0" i="0" dirty="0">
                <a:solidFill>
                  <a:srgbClr val="2A2B2C"/>
                </a:solidFill>
                <a:effectLst/>
                <a:latin typeface="Arial" panose="020B0604020202020204" pitchFamily="34" charset="0"/>
              </a:rPr>
              <a:t>&lt;/</a:t>
            </a:r>
            <a:r>
              <a:rPr lang="de-DE" sz="800" b="0" i="0" dirty="0" err="1">
                <a:solidFill>
                  <a:srgbClr val="2A2B2C"/>
                </a:solidFill>
                <a:effectLst/>
                <a:latin typeface="Arial" panose="020B0604020202020204" pitchFamily="34" charset="0"/>
              </a:rPr>
              <a:t>elowf:text</a:t>
            </a:r>
            <a:r>
              <a:rPr lang="de-DE" sz="800" b="0" i="0" dirty="0">
                <a:solidFill>
                  <a:srgbClr val="2A2B2C"/>
                </a:solidFill>
                <a:effectLst/>
                <a:latin typeface="Arial" panose="020B0604020202020204" pitchFamily="34" charset="0"/>
              </a:rPr>
              <a:t>&gt;&lt;/div&gt;&lt;/</a:t>
            </a:r>
            <a:r>
              <a:rPr lang="de-DE" sz="800" b="0" i="0" dirty="0" err="1">
                <a:solidFill>
                  <a:srgbClr val="2A2B2C"/>
                </a:solidFill>
                <a:effectLst/>
                <a:latin typeface="Arial" panose="020B0604020202020204" pitchFamily="34" charset="0"/>
              </a:rPr>
              <a:t>td</a:t>
            </a:r>
            <a:r>
              <a:rPr lang="de-DE" sz="800" b="0" i="0" dirty="0">
                <a:solidFill>
                  <a:srgbClr val="2A2B2C"/>
                </a:solidFill>
                <a:effectLst/>
                <a:latin typeface="Arial" panose="020B0604020202020204" pitchFamily="34" charset="0"/>
              </a:rPr>
              <a:t>&gt;</a:t>
            </a:r>
          </a:p>
          <a:p>
            <a:r>
              <a:rPr lang="de-DE" sz="800" b="0" i="0" dirty="0">
                <a:solidFill>
                  <a:srgbClr val="2A2B2C"/>
                </a:solidFill>
                <a:effectLst/>
                <a:latin typeface="Arial" panose="020B0604020202020204" pitchFamily="34" charset="0"/>
              </a:rPr>
              <a:t>&lt;</a:t>
            </a:r>
            <a:r>
              <a:rPr lang="de-DE" sz="800" b="0" i="0" dirty="0" err="1">
                <a:solidFill>
                  <a:srgbClr val="2A2B2C"/>
                </a:solidFill>
                <a:effectLst/>
                <a:latin typeface="Arial" panose="020B0604020202020204" pitchFamily="34" charset="0"/>
              </a:rPr>
              <a:t>td</a:t>
            </a:r>
            <a:r>
              <a:rPr lang="de-DE" sz="800" b="0" i="0" dirty="0">
                <a:solidFill>
                  <a:srgbClr val="2A2B2C"/>
                </a:solidFill>
                <a:effectLst/>
                <a:latin typeface="Arial" panose="020B0604020202020204" pitchFamily="34" charset="0"/>
              </a:rPr>
              <a:t> </a:t>
            </a:r>
            <a:r>
              <a:rPr lang="de-DE" sz="800" b="0" i="0" dirty="0" err="1">
                <a:solidFill>
                  <a:srgbClr val="2A2B2C"/>
                </a:solidFill>
                <a:effectLst/>
                <a:latin typeface="Arial" panose="020B0604020202020204" pitchFamily="34" charset="0"/>
              </a:rPr>
              <a:t>class</a:t>
            </a:r>
            <a:r>
              <a:rPr lang="de-DE" sz="800" b="0" i="0" dirty="0">
                <a:solidFill>
                  <a:srgbClr val="2A2B2C"/>
                </a:solidFill>
                <a:effectLst/>
                <a:latin typeface="Arial" panose="020B0604020202020204" pitchFamily="34" charset="0"/>
              </a:rPr>
              <a:t>=""&gt;</a:t>
            </a:r>
          </a:p>
          <a:p>
            <a:r>
              <a:rPr lang="de-DE" sz="800" dirty="0">
                <a:solidFill>
                  <a:srgbClr val="2A2B2C"/>
                </a:solidFill>
                <a:latin typeface="Arial" panose="020B0604020202020204" pitchFamily="34" charset="0"/>
              </a:rPr>
              <a:t>    </a:t>
            </a:r>
            <a:r>
              <a:rPr lang="de-DE" sz="800" b="0" i="0" dirty="0">
                <a:solidFill>
                  <a:srgbClr val="2A2B2C"/>
                </a:solidFill>
                <a:effectLst/>
                <a:latin typeface="Arial" panose="020B0604020202020204" pitchFamily="34" charset="0"/>
              </a:rPr>
              <a:t>&lt;div </a:t>
            </a:r>
            <a:r>
              <a:rPr lang="de-DE" sz="800" b="0" i="0" dirty="0" err="1">
                <a:solidFill>
                  <a:srgbClr val="2A2B2C"/>
                </a:solidFill>
                <a:effectLst/>
                <a:latin typeface="Arial" panose="020B0604020202020204" pitchFamily="34" charset="0"/>
              </a:rPr>
              <a:t>elonodename</a:t>
            </a:r>
            <a:r>
              <a:rPr lang="de-DE" sz="800" b="0" i="0" dirty="0">
                <a:solidFill>
                  <a:srgbClr val="2A2B2C"/>
                </a:solidFill>
                <a:effectLst/>
                <a:latin typeface="Arial" panose="020B0604020202020204" pitchFamily="34" charset="0"/>
              </a:rPr>
              <a:t>="INPUT"&gt;</a:t>
            </a:r>
          </a:p>
          <a:p>
            <a:r>
              <a:rPr lang="de-DE" sz="800" dirty="0">
                <a:solidFill>
                  <a:srgbClr val="2A2B2C"/>
                </a:solidFill>
                <a:latin typeface="Arial" panose="020B0604020202020204" pitchFamily="34" charset="0"/>
              </a:rPr>
              <a:t>        </a:t>
            </a:r>
            <a:r>
              <a:rPr lang="de-DE" sz="800" b="0" i="0" dirty="0">
                <a:solidFill>
                  <a:srgbClr val="2A2B2C"/>
                </a:solidFill>
                <a:effectLst/>
                <a:latin typeface="Arial" panose="020B0604020202020204" pitchFamily="34" charset="0"/>
              </a:rPr>
              <a:t>&lt;</a:t>
            </a:r>
            <a:r>
              <a:rPr lang="de-DE" sz="800" b="0" i="0" dirty="0" err="1">
                <a:solidFill>
                  <a:srgbClr val="2A2B2C"/>
                </a:solidFill>
                <a:effectLst/>
                <a:latin typeface="Arial" panose="020B0604020202020204" pitchFamily="34" charset="0"/>
              </a:rPr>
              <a:t>input</a:t>
            </a:r>
            <a:r>
              <a:rPr lang="de-DE" sz="800" b="0" i="0" dirty="0">
                <a:solidFill>
                  <a:srgbClr val="2A2B2C"/>
                </a:solidFill>
                <a:effectLst/>
                <a:latin typeface="Arial" panose="020B0604020202020204" pitchFamily="34" charset="0"/>
              </a:rPr>
              <a:t> type="</a:t>
            </a:r>
            <a:r>
              <a:rPr lang="de-DE" sz="800" b="0" i="0" dirty="0" err="1">
                <a:solidFill>
                  <a:srgbClr val="2A2B2C"/>
                </a:solidFill>
                <a:effectLst/>
                <a:latin typeface="Arial" panose="020B0604020202020204" pitchFamily="34" charset="0"/>
              </a:rPr>
              <a:t>text</a:t>
            </a:r>
            <a:r>
              <a:rPr lang="de-DE" sz="800" b="0" i="0" dirty="0">
                <a:solidFill>
                  <a:srgbClr val="2A2B2C"/>
                </a:solidFill>
                <a:effectLst/>
                <a:latin typeface="Arial" panose="020B0604020202020204" pitchFamily="34" charset="0"/>
              </a:rPr>
              <a:t>" </a:t>
            </a:r>
            <a:r>
              <a:rPr lang="de-DE" sz="800" b="0" i="0" dirty="0" err="1">
                <a:solidFill>
                  <a:srgbClr val="2A2B2C"/>
                </a:solidFill>
                <a:effectLst/>
                <a:latin typeface="Arial" panose="020B0604020202020204" pitchFamily="34" charset="0"/>
              </a:rPr>
              <a:t>size</a:t>
            </a:r>
            <a:r>
              <a:rPr lang="de-DE" sz="800" b="0" i="0" dirty="0">
                <a:solidFill>
                  <a:srgbClr val="2A2B2C"/>
                </a:solidFill>
                <a:effectLst/>
                <a:latin typeface="Arial" panose="020B0604020202020204" pitchFamily="34" charset="0"/>
              </a:rPr>
              <a:t>="20" </a:t>
            </a:r>
            <a:r>
              <a:rPr lang="de-DE" sz="800" b="0" i="0" dirty="0" err="1">
                <a:solidFill>
                  <a:srgbClr val="2A2B2C"/>
                </a:solidFill>
                <a:effectLst/>
                <a:latin typeface="Arial" panose="020B0604020202020204" pitchFamily="34" charset="0"/>
              </a:rPr>
              <a:t>name</a:t>
            </a:r>
            <a:r>
              <a:rPr lang="de-DE" sz="800" b="0" i="0" dirty="0">
                <a:solidFill>
                  <a:srgbClr val="2A2B2C"/>
                </a:solidFill>
                <a:effectLst/>
                <a:latin typeface="Arial" panose="020B0604020202020204" pitchFamily="34" charset="0"/>
              </a:rPr>
              <a:t>="IX_MAP_CONTACT_FIRSTNAME" </a:t>
            </a:r>
            <a:r>
              <a:rPr lang="de-DE" sz="800" b="0" i="0" dirty="0" err="1">
                <a:solidFill>
                  <a:srgbClr val="2A2B2C"/>
                </a:solidFill>
                <a:effectLst/>
                <a:latin typeface="Arial" panose="020B0604020202020204" pitchFamily="34" charset="0"/>
              </a:rPr>
              <a:t>value</a:t>
            </a:r>
            <a:r>
              <a:rPr lang="de-DE" sz="800" b="0" i="0" dirty="0">
                <a:solidFill>
                  <a:srgbClr val="2A2B2C"/>
                </a:solidFill>
                <a:effectLst/>
                <a:latin typeface="Arial" panose="020B0604020202020204" pitchFamily="34" charset="0"/>
              </a:rPr>
              <a:t>="" title="" </a:t>
            </a:r>
            <a:r>
              <a:rPr lang="de-DE" sz="800" b="0" i="0" dirty="0" err="1">
                <a:solidFill>
                  <a:srgbClr val="2A2B2C"/>
                </a:solidFill>
                <a:effectLst/>
                <a:latin typeface="Arial" panose="020B0604020202020204" pitchFamily="34" charset="0"/>
              </a:rPr>
              <a:t>eloverify</a:t>
            </a:r>
            <a:r>
              <a:rPr lang="de-DE" sz="800" b="0" i="0" dirty="0">
                <a:solidFill>
                  <a:srgbClr val="2A2B2C"/>
                </a:solidFill>
                <a:effectLst/>
                <a:latin typeface="Arial" panose="020B0604020202020204" pitchFamily="34" charset="0"/>
              </a:rPr>
              <a:t>="" </a:t>
            </a:r>
            <a:r>
              <a:rPr lang="de-DE" sz="800" b="0" i="0" dirty="0" err="1">
                <a:solidFill>
                  <a:srgbClr val="2A2B2C"/>
                </a:solidFill>
                <a:effectLst/>
                <a:latin typeface="Arial" panose="020B0604020202020204" pitchFamily="34" charset="0"/>
              </a:rPr>
              <a:t>accesskey</a:t>
            </a:r>
            <a:r>
              <a:rPr lang="de-DE" sz="800" b="0" i="0" dirty="0">
                <a:solidFill>
                  <a:srgbClr val="2A2B2C"/>
                </a:solidFill>
                <a:effectLst/>
                <a:latin typeface="Arial" panose="020B0604020202020204" pitchFamily="34" charset="0"/>
              </a:rPr>
              <a:t>=""&gt;</a:t>
            </a:r>
          </a:p>
          <a:p>
            <a:r>
              <a:rPr lang="de-DE" sz="800" dirty="0">
                <a:solidFill>
                  <a:srgbClr val="2A2B2C"/>
                </a:solidFill>
                <a:latin typeface="Arial" panose="020B0604020202020204" pitchFamily="34" charset="0"/>
              </a:rPr>
              <a:t>    </a:t>
            </a:r>
            <a:r>
              <a:rPr lang="de-DE" sz="800" b="0" i="0" dirty="0">
                <a:solidFill>
                  <a:srgbClr val="2A2B2C"/>
                </a:solidFill>
                <a:effectLst/>
                <a:latin typeface="Arial" panose="020B0604020202020204" pitchFamily="34" charset="0"/>
              </a:rPr>
              <a:t>&lt;/div&gt;&lt;/</a:t>
            </a:r>
            <a:r>
              <a:rPr lang="de-DE" sz="800" b="0" i="0" dirty="0" err="1">
                <a:solidFill>
                  <a:srgbClr val="2A2B2C"/>
                </a:solidFill>
                <a:effectLst/>
                <a:latin typeface="Arial" panose="020B0604020202020204" pitchFamily="34" charset="0"/>
              </a:rPr>
              <a:t>td</a:t>
            </a:r>
            <a:r>
              <a:rPr lang="de-DE" sz="800" b="0" i="0" dirty="0">
                <a:solidFill>
                  <a:srgbClr val="2A2B2C"/>
                </a:solidFill>
                <a:effectLst/>
                <a:latin typeface="Arial" panose="020B0604020202020204" pitchFamily="34" charset="0"/>
              </a:rPr>
              <a:t>&gt;</a:t>
            </a:r>
          </a:p>
          <a:p>
            <a:r>
              <a:rPr lang="de-DE" sz="800" b="0" i="0" dirty="0">
                <a:solidFill>
                  <a:srgbClr val="2A2B2C"/>
                </a:solidFill>
                <a:effectLst/>
                <a:latin typeface="Arial" panose="020B0604020202020204" pitchFamily="34" charset="0"/>
              </a:rPr>
              <a:t>&lt;/</a:t>
            </a:r>
            <a:r>
              <a:rPr lang="de-DE" sz="800" b="0" i="0" dirty="0" err="1">
                <a:solidFill>
                  <a:srgbClr val="2A2B2C"/>
                </a:solidFill>
                <a:effectLst/>
                <a:latin typeface="Arial" panose="020B0604020202020204" pitchFamily="34" charset="0"/>
              </a:rPr>
              <a:t>tr</a:t>
            </a:r>
            <a:r>
              <a:rPr lang="de-DE" sz="800" b="0" i="0" dirty="0">
                <a:solidFill>
                  <a:srgbClr val="2A2B2C"/>
                </a:solidFill>
                <a:effectLst/>
                <a:latin typeface="Arial" panose="020B0604020202020204" pitchFamily="34" charset="0"/>
              </a:rPr>
              <a:t>&gt;&lt;/</a:t>
            </a:r>
            <a:r>
              <a:rPr lang="de-DE" sz="800" b="0" i="0" dirty="0" err="1">
                <a:solidFill>
                  <a:srgbClr val="2A2B2C"/>
                </a:solidFill>
                <a:effectLst/>
                <a:latin typeface="Arial" panose="020B0604020202020204" pitchFamily="34" charset="0"/>
              </a:rPr>
              <a:t>tbody</a:t>
            </a:r>
            <a:r>
              <a:rPr lang="de-DE" sz="800" b="0" i="0" dirty="0">
                <a:solidFill>
                  <a:srgbClr val="2A2B2C"/>
                </a:solidFill>
                <a:effectLst/>
                <a:latin typeface="Arial" panose="020B0604020202020204" pitchFamily="34" charset="0"/>
              </a:rPr>
              <a:t>&gt;</a:t>
            </a:r>
            <a:endParaRPr lang="de-DE" sz="800" dirty="0"/>
          </a:p>
        </p:txBody>
      </p:sp>
    </p:spTree>
    <p:extLst>
      <p:ext uri="{BB962C8B-B14F-4D97-AF65-F5344CB8AC3E}">
        <p14:creationId xmlns:p14="http://schemas.microsoft.com/office/powerpoint/2010/main" val="85639585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Form definitions</a:t>
            </a:r>
          </a:p>
        </p:txBody>
      </p:sp>
      <p:sp>
        <p:nvSpPr>
          <p:cNvPr id="6" name="Inhaltsplatzhalter 5">
            <a:extLst>
              <a:ext uri="{FF2B5EF4-FFF2-40B4-BE49-F238E27FC236}">
                <a16:creationId xmlns:a16="http://schemas.microsoft.com/office/drawing/2014/main" id="{055F4C30-8195-44C2-812B-FAA534C2C8C1}"/>
              </a:ext>
            </a:extLst>
          </p:cNvPr>
          <p:cNvSpPr>
            <a:spLocks noGrp="1"/>
          </p:cNvSpPr>
          <p:nvPr>
            <p:ph idx="14"/>
          </p:nvPr>
        </p:nvSpPr>
        <p:spPr>
          <a:xfrm>
            <a:off x="504056" y="999105"/>
            <a:ext cx="3491880" cy="3530163"/>
          </a:xfrm>
        </p:spPr>
        <p:txBody>
          <a:bodyPr/>
          <a:lstStyle/>
          <a:p>
            <a:r>
              <a:rPr lang="en-US" noProof="0" dirty="0"/>
              <a:t>Collection of available fields and layouts. </a:t>
            </a:r>
          </a:p>
          <a:p>
            <a:r>
              <a:rPr lang="en-US" noProof="0" dirty="0"/>
              <a:t>Holding implementation specific information to create the components that represent this field.</a:t>
            </a:r>
          </a:p>
          <a:p>
            <a:r>
              <a:rPr lang="en-US" dirty="0"/>
              <a:t>Closing the gap between description and implementation.</a:t>
            </a:r>
          </a:p>
          <a:p>
            <a:r>
              <a:rPr lang="en-US" noProof="0" dirty="0"/>
              <a:t>Support the designer to create an abstract description.</a:t>
            </a:r>
          </a:p>
        </p:txBody>
      </p:sp>
      <p:sp>
        <p:nvSpPr>
          <p:cNvPr id="8" name="Rechteck: abgerundete Ecken 7">
            <a:extLst>
              <a:ext uri="{FF2B5EF4-FFF2-40B4-BE49-F238E27FC236}">
                <a16:creationId xmlns:a16="http://schemas.microsoft.com/office/drawing/2014/main" id="{695FD3F0-9B34-479F-B895-B86C9C0DAD2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platzhalter 11">
            <a:extLst>
              <a:ext uri="{FF2B5EF4-FFF2-40B4-BE49-F238E27FC236}">
                <a16:creationId xmlns:a16="http://schemas.microsoft.com/office/drawing/2014/main" id="{EB74085B-86C7-4CDC-B5EE-80721112F227}"/>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10" name="Textplatzhalter 13">
            <a:extLst>
              <a:ext uri="{FF2B5EF4-FFF2-40B4-BE49-F238E27FC236}">
                <a16:creationId xmlns:a16="http://schemas.microsoft.com/office/drawing/2014/main" id="{AA47DFFE-B6D8-4FA4-B76E-D224DDA6EC22}"/>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ELO Forms</a:t>
            </a:r>
            <a:endParaRPr kern="0" dirty="0">
              <a:solidFill>
                <a:schemeClr val="accent2"/>
              </a:solidFill>
            </a:endParaRPr>
          </a:p>
        </p:txBody>
      </p:sp>
      <p:sp>
        <p:nvSpPr>
          <p:cNvPr id="2" name="Textfeld 1">
            <a:extLst>
              <a:ext uri="{FF2B5EF4-FFF2-40B4-BE49-F238E27FC236}">
                <a16:creationId xmlns:a16="http://schemas.microsoft.com/office/drawing/2014/main" id="{5D5955DC-2CA4-448E-A643-F60295F4AA73}"/>
              </a:ext>
            </a:extLst>
          </p:cNvPr>
          <p:cNvSpPr txBox="1"/>
          <p:nvPr/>
        </p:nvSpPr>
        <p:spPr>
          <a:xfrm>
            <a:off x="3851920" y="1304637"/>
            <a:ext cx="5616624" cy="3139321"/>
          </a:xfrm>
          <a:prstGeom prst="rect">
            <a:avLst/>
          </a:prstGeom>
          <a:noFill/>
        </p:spPr>
        <p:txBody>
          <a:bodyPr wrap="square" rtlCol="0">
            <a:spAutoFit/>
          </a:bodyPr>
          <a:lstStyle/>
          <a:p>
            <a:r>
              <a:rPr lang="de-DE" b="0" dirty="0" err="1">
                <a:solidFill>
                  <a:srgbClr val="9CDCFE"/>
                </a:solidFill>
                <a:effectLst/>
                <a:latin typeface="Consolas" panose="020B0609020204030204" pitchFamily="49" charset="0"/>
              </a:rPr>
              <a:t>main</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is</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r>
              <a:rPr lang="de-DE" b="0" dirty="0">
                <a:solidFill>
                  <a:srgbClr val="CE9178"/>
                </a:solidFill>
                <a:effectLst/>
                <a:highlight>
                  <a:srgbClr val="00265F"/>
                </a:highlight>
                <a:latin typeface="Consolas" panose="020B0609020204030204" pitchFamily="49" charset="0"/>
              </a:rPr>
              <a:t>"</a:t>
            </a:r>
            <a:r>
              <a:rPr lang="de-DE" b="0" dirty="0" err="1">
                <a:solidFill>
                  <a:srgbClr val="CE9178"/>
                </a:solidFill>
                <a:effectLst/>
                <a:highlight>
                  <a:srgbClr val="00265F"/>
                </a:highlight>
                <a:latin typeface="Consolas" panose="020B0609020204030204" pitchFamily="49" charset="0"/>
              </a:rPr>
              <a:t>elo.forms.Section</a:t>
            </a:r>
            <a:r>
              <a:rPr lang="de-DE" b="0" dirty="0">
                <a:solidFill>
                  <a:srgbClr val="CE9178"/>
                </a:solidFill>
                <a:effectLst/>
                <a:highlight>
                  <a:srgbClr val="00265F"/>
                </a:highlight>
                <a:latin typeface="Consolas" panose="020B0609020204030204" pitchFamily="49" charset="0"/>
              </a:rPr>
              <a:t>"</a:t>
            </a:r>
            <a:r>
              <a:rPr lang="de-DE" b="0" dirty="0">
                <a:solidFill>
                  <a:srgbClr val="D4D4D4"/>
                </a:solidFill>
                <a:effectLst/>
                <a:latin typeface="Consolas" panose="020B0609020204030204" pitchFamily="49" charset="0"/>
              </a:rPr>
              <a:t>,</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config</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content</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is</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r>
              <a:rPr lang="de-DE" b="0" dirty="0">
                <a:solidFill>
                  <a:srgbClr val="CE9178"/>
                </a:solidFill>
                <a:effectLst/>
                <a:highlight>
                  <a:srgbClr val="00265F"/>
                </a:highlight>
                <a:latin typeface="Consolas" panose="020B0609020204030204" pitchFamily="49" charset="0"/>
              </a:rPr>
              <a:t>"</a:t>
            </a:r>
            <a:r>
              <a:rPr lang="de-DE" b="0" dirty="0" err="1">
                <a:solidFill>
                  <a:srgbClr val="CE9178"/>
                </a:solidFill>
                <a:effectLst/>
                <a:highlight>
                  <a:srgbClr val="00265F"/>
                </a:highlight>
                <a:latin typeface="Consolas" panose="020B0609020204030204" pitchFamily="49" charset="0"/>
              </a:rPr>
              <a:t>elo.forms.field.Text</a:t>
            </a:r>
            <a:r>
              <a:rPr lang="de-DE" b="0" dirty="0">
                <a:solidFill>
                  <a:srgbClr val="CE9178"/>
                </a:solidFill>
                <a:effectLst/>
                <a:highlight>
                  <a:srgbClr val="00265F"/>
                </a:highlight>
                <a:latin typeface="Consolas" panose="020B0609020204030204" pitchFamily="49" charset="0"/>
              </a:rPr>
              <a:t>"</a:t>
            </a:r>
            <a:r>
              <a:rPr lang="de-DE" b="0" dirty="0">
                <a:solidFill>
                  <a:srgbClr val="D4D4D4"/>
                </a:solidFill>
                <a:effectLst/>
                <a:latin typeface="Consolas" panose="020B0609020204030204" pitchFamily="49" charset="0"/>
              </a:rPr>
              <a:t>,</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config</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label</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r>
              <a:rPr lang="de-DE" b="0" dirty="0">
                <a:solidFill>
                  <a:srgbClr val="CE9178"/>
                </a:solidFill>
                <a:effectLst/>
                <a:latin typeface="Consolas" panose="020B0609020204030204" pitchFamily="49" charset="0"/>
              </a:rPr>
              <a:t>"</a:t>
            </a:r>
            <a:r>
              <a:rPr lang="de-DE" b="0" dirty="0" err="1">
                <a:solidFill>
                  <a:srgbClr val="CE9178"/>
                </a:solidFill>
                <a:effectLst/>
                <a:latin typeface="Consolas" panose="020B0609020204030204" pitchFamily="49" charset="0"/>
              </a:rPr>
              <a:t>myTextField</a:t>
            </a:r>
            <a:r>
              <a:rPr lang="de-DE" b="0" dirty="0">
                <a:solidFill>
                  <a:srgbClr val="CE9178"/>
                </a:solidFill>
                <a:effectLst/>
                <a:latin typeface="Consolas" panose="020B0609020204030204" pitchFamily="49" charset="0"/>
              </a:rPr>
              <a:t>"</a:t>
            </a:r>
            <a:r>
              <a:rPr lang="de-DE" b="0" dirty="0">
                <a:solidFill>
                  <a:srgbClr val="D4D4D4"/>
                </a:solidFill>
                <a:effectLst/>
                <a:latin typeface="Consolas" panose="020B0609020204030204" pitchFamily="49" charset="0"/>
              </a:rPr>
              <a:t>,</a:t>
            </a:r>
          </a:p>
          <a:p>
            <a:r>
              <a:rPr lang="de-DE" b="0" dirty="0">
                <a:solidFill>
                  <a:srgbClr val="D4D4D4"/>
                </a:solidFill>
                <a:effectLst/>
                <a:latin typeface="Consolas" panose="020B0609020204030204" pitchFamily="49" charset="0"/>
              </a:rPr>
              <a:t>        </a:t>
            </a:r>
            <a:r>
              <a:rPr lang="de-DE" b="0" dirty="0" err="1">
                <a:solidFill>
                  <a:srgbClr val="9CDCFE"/>
                </a:solidFill>
                <a:effectLst/>
                <a:latin typeface="Consolas" panose="020B0609020204030204" pitchFamily="49" charset="0"/>
              </a:rPr>
              <a:t>name</a:t>
            </a:r>
            <a:r>
              <a:rPr lang="de-DE" b="0" dirty="0">
                <a:solidFill>
                  <a:srgbClr val="9CDCFE"/>
                </a:solidFill>
                <a:effectLst/>
                <a:latin typeface="Consolas" panose="020B0609020204030204" pitchFamily="49" charset="0"/>
              </a:rPr>
              <a:t>:</a:t>
            </a:r>
            <a:r>
              <a:rPr lang="de-DE" b="0" dirty="0">
                <a:solidFill>
                  <a:srgbClr val="D4D4D4"/>
                </a:solidFill>
                <a:effectLst/>
                <a:latin typeface="Consolas" panose="020B0609020204030204" pitchFamily="49" charset="0"/>
              </a:rPr>
              <a:t> </a:t>
            </a:r>
            <a:r>
              <a:rPr lang="de-DE" b="0" dirty="0">
                <a:solidFill>
                  <a:srgbClr val="CE9178"/>
                </a:solidFill>
                <a:effectLst/>
                <a:latin typeface="Consolas" panose="020B0609020204030204" pitchFamily="49" charset="0"/>
              </a:rPr>
              <a:t>"</a:t>
            </a:r>
            <a:r>
              <a:rPr lang="de-DE" b="0" dirty="0" err="1">
                <a:solidFill>
                  <a:srgbClr val="CE9178"/>
                </a:solidFill>
                <a:effectLst/>
                <a:latin typeface="Consolas" panose="020B0609020204030204" pitchFamily="49" charset="0"/>
              </a:rPr>
              <a:t>aspect.contact.FIRSTNAME</a:t>
            </a:r>
            <a:r>
              <a:rPr lang="de-DE" b="0" dirty="0">
                <a:solidFill>
                  <a:srgbClr val="CE9178"/>
                </a:solidFill>
                <a:effectLst/>
                <a:latin typeface="Consolas" panose="020B0609020204030204" pitchFamily="49" charset="0"/>
              </a:rPr>
              <a:t>"</a:t>
            </a:r>
            <a:r>
              <a:rPr lang="de-DE" b="0" dirty="0">
                <a:solidFill>
                  <a:srgbClr val="D4D4D4"/>
                </a:solidFill>
                <a:effectLst/>
                <a:latin typeface="Consolas" panose="020B0609020204030204" pitchFamily="49" charset="0"/>
              </a:rPr>
              <a:t>,</a:t>
            </a:r>
          </a:p>
          <a:p>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  }</a:t>
            </a:r>
          </a:p>
          <a:p>
            <a:r>
              <a:rPr lang="de-DE"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10859662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Implementation</a:t>
            </a:r>
            <a:br>
              <a:rPr lang="en-US" noProof="0" dirty="0"/>
            </a:br>
            <a:endParaRPr lang="en-US" noProof="0" dirty="0"/>
          </a:p>
        </p:txBody>
      </p:sp>
      <p:sp>
        <p:nvSpPr>
          <p:cNvPr id="6" name="Inhaltsplatzhalter 5">
            <a:extLst>
              <a:ext uri="{FF2B5EF4-FFF2-40B4-BE49-F238E27FC236}">
                <a16:creationId xmlns:a16="http://schemas.microsoft.com/office/drawing/2014/main" id="{055F4C30-8195-44C2-812B-FAA534C2C8C1}"/>
              </a:ext>
            </a:extLst>
          </p:cNvPr>
          <p:cNvSpPr>
            <a:spLocks noGrp="1"/>
          </p:cNvSpPr>
          <p:nvPr>
            <p:ph idx="14"/>
          </p:nvPr>
        </p:nvSpPr>
        <p:spPr>
          <a:xfrm>
            <a:off x="504056" y="1707654"/>
            <a:ext cx="3275856" cy="2233613"/>
          </a:xfrm>
        </p:spPr>
        <p:txBody>
          <a:bodyPr/>
          <a:lstStyle/>
          <a:p>
            <a:r>
              <a:rPr lang="en-US" noProof="0" dirty="0"/>
              <a:t>Description is separated from implementation. </a:t>
            </a:r>
          </a:p>
          <a:p>
            <a:r>
              <a:rPr lang="en-US" noProof="0" dirty="0"/>
              <a:t>Form components: UI frontend to visualize the state of the form and provide user interaction.</a:t>
            </a:r>
          </a:p>
          <a:p>
            <a:r>
              <a:rPr lang="en-US" noProof="0" dirty="0"/>
              <a:t>Headless JS form: To manage/validate the state/lifecycle of the form.</a:t>
            </a:r>
          </a:p>
        </p:txBody>
      </p:sp>
      <p:sp>
        <p:nvSpPr>
          <p:cNvPr id="8" name="Rechteck: abgerundete Ecken 7">
            <a:extLst>
              <a:ext uri="{FF2B5EF4-FFF2-40B4-BE49-F238E27FC236}">
                <a16:creationId xmlns:a16="http://schemas.microsoft.com/office/drawing/2014/main" id="{695FD3F0-9B34-479F-B895-B86C9C0DAD2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platzhalter 11">
            <a:extLst>
              <a:ext uri="{FF2B5EF4-FFF2-40B4-BE49-F238E27FC236}">
                <a16:creationId xmlns:a16="http://schemas.microsoft.com/office/drawing/2014/main" id="{EB74085B-86C7-4CDC-B5EE-80721112F227}"/>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10" name="Textplatzhalter 13">
            <a:extLst>
              <a:ext uri="{FF2B5EF4-FFF2-40B4-BE49-F238E27FC236}">
                <a16:creationId xmlns:a16="http://schemas.microsoft.com/office/drawing/2014/main" id="{AA47DFFE-B6D8-4FA4-B76E-D224DDA6EC22}"/>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Forms 2</a:t>
            </a:r>
            <a:endParaRPr kern="0" dirty="0">
              <a:solidFill>
                <a:schemeClr val="accent2"/>
              </a:solidFill>
            </a:endParaRPr>
          </a:p>
        </p:txBody>
      </p:sp>
      <p:sp>
        <p:nvSpPr>
          <p:cNvPr id="11" name="Textplatzhalter 6">
            <a:extLst>
              <a:ext uri="{FF2B5EF4-FFF2-40B4-BE49-F238E27FC236}">
                <a16:creationId xmlns:a16="http://schemas.microsoft.com/office/drawing/2014/main" id="{EBB1F679-4341-4DB4-A067-5F05F8F3FFC1}"/>
              </a:ext>
            </a:extLst>
          </p:cNvPr>
          <p:cNvSpPr>
            <a:spLocks noGrp="1"/>
          </p:cNvSpPr>
          <p:nvPr>
            <p:ph type="body" sz="quarter" idx="10"/>
          </p:nvPr>
        </p:nvSpPr>
        <p:spPr>
          <a:xfrm>
            <a:off x="217967" y="987903"/>
            <a:ext cx="5400600" cy="432048"/>
          </a:xfrm>
        </p:spPr>
        <p:txBody>
          <a:bodyPr/>
          <a:lstStyle/>
          <a:p>
            <a:r>
              <a:rPr lang="en-US" noProof="0" dirty="0"/>
              <a:t>Separation of concerns</a:t>
            </a:r>
          </a:p>
        </p:txBody>
      </p:sp>
      <p:sp>
        <p:nvSpPr>
          <p:cNvPr id="2" name="Rechteck: abgerundete Ecken 1">
            <a:extLst>
              <a:ext uri="{FF2B5EF4-FFF2-40B4-BE49-F238E27FC236}">
                <a16:creationId xmlns:a16="http://schemas.microsoft.com/office/drawing/2014/main" id="{0C18769F-611A-4D94-A363-DFBFDA9D275D}"/>
              </a:ext>
            </a:extLst>
          </p:cNvPr>
          <p:cNvSpPr/>
          <p:nvPr/>
        </p:nvSpPr>
        <p:spPr>
          <a:xfrm>
            <a:off x="6429093" y="3431364"/>
            <a:ext cx="1872208" cy="11152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Headless JS form</a:t>
            </a:r>
          </a:p>
        </p:txBody>
      </p:sp>
      <p:sp>
        <p:nvSpPr>
          <p:cNvPr id="3" name="Rechteck: abgerundete Ecken 2">
            <a:extLst>
              <a:ext uri="{FF2B5EF4-FFF2-40B4-BE49-F238E27FC236}">
                <a16:creationId xmlns:a16="http://schemas.microsoft.com/office/drawing/2014/main" id="{F5E73D5A-D5D6-462F-8D14-D23BA7F996C7}"/>
              </a:ext>
            </a:extLst>
          </p:cNvPr>
          <p:cNvSpPr/>
          <p:nvPr/>
        </p:nvSpPr>
        <p:spPr>
          <a:xfrm>
            <a:off x="3995936" y="3431366"/>
            <a:ext cx="2016224" cy="11152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Form components</a:t>
            </a:r>
          </a:p>
        </p:txBody>
      </p:sp>
      <p:sp>
        <p:nvSpPr>
          <p:cNvPr id="4" name="Rechteck 3">
            <a:extLst>
              <a:ext uri="{FF2B5EF4-FFF2-40B4-BE49-F238E27FC236}">
                <a16:creationId xmlns:a16="http://schemas.microsoft.com/office/drawing/2014/main" id="{E21CE48D-15E4-4E1C-8141-62D3FDA6B284}"/>
              </a:ext>
            </a:extLst>
          </p:cNvPr>
          <p:cNvSpPr/>
          <p:nvPr/>
        </p:nvSpPr>
        <p:spPr>
          <a:xfrm>
            <a:off x="3877238" y="849884"/>
            <a:ext cx="187220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Abstract form descriptions</a:t>
            </a:r>
          </a:p>
        </p:txBody>
      </p:sp>
      <p:sp>
        <p:nvSpPr>
          <p:cNvPr id="7" name="Rechteck 6">
            <a:extLst>
              <a:ext uri="{FF2B5EF4-FFF2-40B4-BE49-F238E27FC236}">
                <a16:creationId xmlns:a16="http://schemas.microsoft.com/office/drawing/2014/main" id="{E26A9FCF-77B2-4086-936F-40096D2491C0}"/>
              </a:ext>
            </a:extLst>
          </p:cNvPr>
          <p:cNvSpPr/>
          <p:nvPr/>
        </p:nvSpPr>
        <p:spPr>
          <a:xfrm>
            <a:off x="5213792" y="2242346"/>
            <a:ext cx="2016224" cy="4446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Specific form description</a:t>
            </a:r>
          </a:p>
        </p:txBody>
      </p:sp>
      <p:sp>
        <p:nvSpPr>
          <p:cNvPr id="14" name="Rechteck 13">
            <a:extLst>
              <a:ext uri="{FF2B5EF4-FFF2-40B4-BE49-F238E27FC236}">
                <a16:creationId xmlns:a16="http://schemas.microsoft.com/office/drawing/2014/main" id="{7F8DE877-B09A-449A-9BED-9630CE7AFD28}"/>
              </a:ext>
            </a:extLst>
          </p:cNvPr>
          <p:cNvSpPr/>
          <p:nvPr/>
        </p:nvSpPr>
        <p:spPr>
          <a:xfrm>
            <a:off x="6653650" y="849884"/>
            <a:ext cx="187220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Form definitions</a:t>
            </a:r>
          </a:p>
        </p:txBody>
      </p:sp>
      <p:sp>
        <p:nvSpPr>
          <p:cNvPr id="16" name="Textfeld 15">
            <a:extLst>
              <a:ext uri="{FF2B5EF4-FFF2-40B4-BE49-F238E27FC236}">
                <a16:creationId xmlns:a16="http://schemas.microsoft.com/office/drawing/2014/main" id="{E74E3759-9910-41BE-AC6B-0A6F357950C1}"/>
              </a:ext>
            </a:extLst>
          </p:cNvPr>
          <p:cNvSpPr txBox="1"/>
          <p:nvPr/>
        </p:nvSpPr>
        <p:spPr>
          <a:xfrm>
            <a:off x="5927593" y="699542"/>
            <a:ext cx="588623" cy="923330"/>
          </a:xfrm>
          <a:prstGeom prst="rect">
            <a:avLst/>
          </a:prstGeom>
          <a:noFill/>
        </p:spPr>
        <p:txBody>
          <a:bodyPr wrap="none" rtlCol="0">
            <a:spAutoFit/>
          </a:bodyPr>
          <a:lstStyle/>
          <a:p>
            <a:r>
              <a:rPr lang="de-DE" sz="5400" dirty="0"/>
              <a:t>+</a:t>
            </a:r>
          </a:p>
        </p:txBody>
      </p:sp>
      <p:sp>
        <p:nvSpPr>
          <p:cNvPr id="22" name="Pfeil: nach unten 21">
            <a:extLst>
              <a:ext uri="{FF2B5EF4-FFF2-40B4-BE49-F238E27FC236}">
                <a16:creationId xmlns:a16="http://schemas.microsoft.com/office/drawing/2014/main" id="{92F8E597-FFBF-4622-A4FB-119AB4ABA27F}"/>
              </a:ext>
            </a:extLst>
          </p:cNvPr>
          <p:cNvSpPr/>
          <p:nvPr/>
        </p:nvSpPr>
        <p:spPr>
          <a:xfrm>
            <a:off x="5711569" y="1622872"/>
            <a:ext cx="1020671" cy="49455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Pfeil: nach unten 22">
            <a:extLst>
              <a:ext uri="{FF2B5EF4-FFF2-40B4-BE49-F238E27FC236}">
                <a16:creationId xmlns:a16="http://schemas.microsoft.com/office/drawing/2014/main" id="{C343DDCF-0C66-4568-B881-E96AE9F38F2F}"/>
              </a:ext>
            </a:extLst>
          </p:cNvPr>
          <p:cNvSpPr/>
          <p:nvPr/>
        </p:nvSpPr>
        <p:spPr>
          <a:xfrm>
            <a:off x="5711569" y="2797272"/>
            <a:ext cx="1020671" cy="49455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26874348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Implementation</a:t>
            </a:r>
            <a:br>
              <a:rPr lang="en-US" noProof="0" dirty="0"/>
            </a:br>
            <a:endParaRPr lang="en-US" noProof="0" dirty="0"/>
          </a:p>
        </p:txBody>
      </p:sp>
      <p:sp>
        <p:nvSpPr>
          <p:cNvPr id="6" name="Inhaltsplatzhalter 5">
            <a:extLst>
              <a:ext uri="{FF2B5EF4-FFF2-40B4-BE49-F238E27FC236}">
                <a16:creationId xmlns:a16="http://schemas.microsoft.com/office/drawing/2014/main" id="{055F4C30-8195-44C2-812B-FAA534C2C8C1}"/>
              </a:ext>
            </a:extLst>
          </p:cNvPr>
          <p:cNvSpPr>
            <a:spLocks noGrp="1"/>
          </p:cNvSpPr>
          <p:nvPr>
            <p:ph idx="14"/>
          </p:nvPr>
        </p:nvSpPr>
        <p:spPr>
          <a:xfrm>
            <a:off x="504056" y="1707654"/>
            <a:ext cx="3275856" cy="2233613"/>
          </a:xfrm>
        </p:spPr>
        <p:txBody>
          <a:bodyPr/>
          <a:lstStyle/>
          <a:p>
            <a:r>
              <a:rPr lang="en-US" noProof="0" dirty="0"/>
              <a:t>Vue.js as new framework for all web frontends.</a:t>
            </a:r>
          </a:p>
          <a:p>
            <a:r>
              <a:rPr lang="en-US" noProof="0" dirty="0"/>
              <a:t>CSS framework </a:t>
            </a:r>
            <a:r>
              <a:rPr lang="en-US" noProof="0" dirty="0" err="1"/>
              <a:t>Bulma</a:t>
            </a:r>
            <a:endParaRPr lang="en-US" noProof="0" dirty="0"/>
          </a:p>
          <a:p>
            <a:r>
              <a:rPr lang="en-US" noProof="0" dirty="0" err="1"/>
              <a:t>Buefy</a:t>
            </a:r>
            <a:r>
              <a:rPr lang="en-US" noProof="0" dirty="0"/>
              <a:t> components</a:t>
            </a:r>
          </a:p>
          <a:p>
            <a:endParaRPr lang="en-US" noProof="0" dirty="0"/>
          </a:p>
          <a:p>
            <a:endParaRPr lang="en-US" noProof="0" dirty="0"/>
          </a:p>
          <a:p>
            <a:r>
              <a:rPr lang="en-US" sz="1000" noProof="0" dirty="0"/>
              <a:t>https://vuejs.org/</a:t>
            </a:r>
          </a:p>
          <a:p>
            <a:r>
              <a:rPr lang="en-US" sz="1000" noProof="0" dirty="0"/>
              <a:t>https://bulma.io/</a:t>
            </a:r>
          </a:p>
          <a:p>
            <a:r>
              <a:rPr lang="en-US" sz="1000" noProof="0" dirty="0"/>
              <a:t>https://buefy.org/</a:t>
            </a:r>
          </a:p>
        </p:txBody>
      </p:sp>
      <p:sp>
        <p:nvSpPr>
          <p:cNvPr id="8" name="Rechteck: abgerundete Ecken 7">
            <a:extLst>
              <a:ext uri="{FF2B5EF4-FFF2-40B4-BE49-F238E27FC236}">
                <a16:creationId xmlns:a16="http://schemas.microsoft.com/office/drawing/2014/main" id="{695FD3F0-9B34-479F-B895-B86C9C0DAD2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platzhalter 11">
            <a:extLst>
              <a:ext uri="{FF2B5EF4-FFF2-40B4-BE49-F238E27FC236}">
                <a16:creationId xmlns:a16="http://schemas.microsoft.com/office/drawing/2014/main" id="{EB74085B-86C7-4CDC-B5EE-80721112F227}"/>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10" name="Textplatzhalter 13">
            <a:extLst>
              <a:ext uri="{FF2B5EF4-FFF2-40B4-BE49-F238E27FC236}">
                <a16:creationId xmlns:a16="http://schemas.microsoft.com/office/drawing/2014/main" id="{AA47DFFE-B6D8-4FA4-B76E-D224DDA6EC22}"/>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Forms 2</a:t>
            </a:r>
            <a:endParaRPr kern="0" dirty="0">
              <a:solidFill>
                <a:schemeClr val="accent2"/>
              </a:solidFill>
            </a:endParaRPr>
          </a:p>
        </p:txBody>
      </p:sp>
      <p:pic>
        <p:nvPicPr>
          <p:cNvPr id="3074" name="Picture 2" descr="vue logo">
            <a:extLst>
              <a:ext uri="{FF2B5EF4-FFF2-40B4-BE49-F238E27FC236}">
                <a16:creationId xmlns:a16="http://schemas.microsoft.com/office/drawing/2014/main" id="{FAD5210C-DD08-4B7E-9CAA-A2733C62CBC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60032" y="843558"/>
            <a:ext cx="1584176" cy="158417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Bulma: Free, open source, and modern CSS framework based on Flexbox">
            <a:extLst>
              <a:ext uri="{FF2B5EF4-FFF2-40B4-BE49-F238E27FC236}">
                <a16:creationId xmlns:a16="http://schemas.microsoft.com/office/drawing/2014/main" id="{30B61A55-2099-445B-BAD2-1E906101BBF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82952" y="1563638"/>
            <a:ext cx="1872208" cy="468052"/>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Buefy">
            <a:extLst>
              <a:ext uri="{FF2B5EF4-FFF2-40B4-BE49-F238E27FC236}">
                <a16:creationId xmlns:a16="http://schemas.microsoft.com/office/drawing/2014/main" id="{7CE698D0-F1A0-495F-915E-94F760F1917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90575" y="2728348"/>
            <a:ext cx="2016224" cy="788374"/>
          </a:xfrm>
          <a:prstGeom prst="rect">
            <a:avLst/>
          </a:prstGeom>
          <a:noFill/>
          <a:extLst>
            <a:ext uri="{909E8E84-426E-40DD-AFC4-6F175D3DCCD1}">
              <a14:hiddenFill xmlns:a14="http://schemas.microsoft.com/office/drawing/2010/main">
                <a:solidFill>
                  <a:srgbClr val="FFFFFF"/>
                </a:solidFill>
              </a14:hiddenFill>
            </a:ext>
          </a:extLst>
        </p:spPr>
      </p:pic>
      <p:sp>
        <p:nvSpPr>
          <p:cNvPr id="11" name="Textplatzhalter 6">
            <a:extLst>
              <a:ext uri="{FF2B5EF4-FFF2-40B4-BE49-F238E27FC236}">
                <a16:creationId xmlns:a16="http://schemas.microsoft.com/office/drawing/2014/main" id="{EBB1F679-4341-4DB4-A067-5F05F8F3FFC1}"/>
              </a:ext>
            </a:extLst>
          </p:cNvPr>
          <p:cNvSpPr>
            <a:spLocks noGrp="1"/>
          </p:cNvSpPr>
          <p:nvPr>
            <p:ph type="body" sz="quarter" idx="10"/>
          </p:nvPr>
        </p:nvSpPr>
        <p:spPr>
          <a:xfrm>
            <a:off x="217967" y="987903"/>
            <a:ext cx="5400600" cy="432048"/>
          </a:xfrm>
        </p:spPr>
        <p:txBody>
          <a:bodyPr/>
          <a:lstStyle/>
          <a:p>
            <a:r>
              <a:rPr lang="en-US" noProof="0" dirty="0"/>
              <a:t>New web development stack</a:t>
            </a:r>
          </a:p>
        </p:txBody>
      </p:sp>
    </p:spTree>
    <p:extLst>
      <p:ext uri="{BB962C8B-B14F-4D97-AF65-F5344CB8AC3E}">
        <p14:creationId xmlns:p14="http://schemas.microsoft.com/office/powerpoint/2010/main" val="1077024384"/>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Appearance</a:t>
            </a:r>
          </a:p>
        </p:txBody>
      </p:sp>
      <p:sp>
        <p:nvSpPr>
          <p:cNvPr id="7" name="Inhaltsplatzhalter 5">
            <a:extLst>
              <a:ext uri="{FF2B5EF4-FFF2-40B4-BE49-F238E27FC236}">
                <a16:creationId xmlns:a16="http://schemas.microsoft.com/office/drawing/2014/main" id="{0300BAD1-0A50-438B-A613-8DA2CB014893}"/>
              </a:ext>
            </a:extLst>
          </p:cNvPr>
          <p:cNvSpPr>
            <a:spLocks noGrp="1"/>
          </p:cNvSpPr>
          <p:nvPr>
            <p:ph idx="14"/>
          </p:nvPr>
        </p:nvSpPr>
        <p:spPr>
          <a:xfrm>
            <a:off x="192342" y="1275606"/>
            <a:ext cx="3265985" cy="2233613"/>
          </a:xfrm>
        </p:spPr>
        <p:txBody>
          <a:bodyPr/>
          <a:lstStyle/>
          <a:p>
            <a:r>
              <a:rPr lang="en-US" noProof="0" dirty="0"/>
              <a:t>Customized </a:t>
            </a:r>
            <a:r>
              <a:rPr lang="en-US" noProof="0" dirty="0" err="1"/>
              <a:t>Bulma</a:t>
            </a:r>
            <a:r>
              <a:rPr lang="en-US" noProof="0" dirty="0"/>
              <a:t> theme</a:t>
            </a:r>
          </a:p>
          <a:p>
            <a:r>
              <a:rPr lang="en-US" dirty="0"/>
              <a:t>Responsive</a:t>
            </a:r>
          </a:p>
          <a:p>
            <a:r>
              <a:rPr lang="en-US" dirty="0"/>
              <a:t>Predefined column layouts</a:t>
            </a:r>
          </a:p>
        </p:txBody>
      </p:sp>
      <p:pic>
        <p:nvPicPr>
          <p:cNvPr id="2" name="Grafik 1">
            <a:extLst>
              <a:ext uri="{FF2B5EF4-FFF2-40B4-BE49-F238E27FC236}">
                <a16:creationId xmlns:a16="http://schemas.microsoft.com/office/drawing/2014/main" id="{7D470034-AACB-4EF3-9EBC-56384C37600C}"/>
              </a:ext>
            </a:extLst>
          </p:cNvPr>
          <p:cNvPicPr>
            <a:picLocks noChangeAspect="1"/>
          </p:cNvPicPr>
          <p:nvPr/>
        </p:nvPicPr>
        <p:blipFill>
          <a:blip r:embed="rId2"/>
          <a:stretch>
            <a:fillRect/>
          </a:stretch>
        </p:blipFill>
        <p:spPr>
          <a:xfrm>
            <a:off x="3786824" y="1099306"/>
            <a:ext cx="5164834" cy="1633184"/>
          </a:xfrm>
          <a:prstGeom prst="rect">
            <a:avLst/>
          </a:prstGeom>
        </p:spPr>
      </p:pic>
      <p:pic>
        <p:nvPicPr>
          <p:cNvPr id="3" name="Grafik 2">
            <a:extLst>
              <a:ext uri="{FF2B5EF4-FFF2-40B4-BE49-F238E27FC236}">
                <a16:creationId xmlns:a16="http://schemas.microsoft.com/office/drawing/2014/main" id="{5D10F5A6-1FEF-4FF0-A1D6-7FEE489B16A2}"/>
              </a:ext>
            </a:extLst>
          </p:cNvPr>
          <p:cNvPicPr>
            <a:picLocks noChangeAspect="1"/>
          </p:cNvPicPr>
          <p:nvPr/>
        </p:nvPicPr>
        <p:blipFill>
          <a:blip r:embed="rId3"/>
          <a:stretch>
            <a:fillRect/>
          </a:stretch>
        </p:blipFill>
        <p:spPr>
          <a:xfrm>
            <a:off x="467544" y="2571750"/>
            <a:ext cx="2827038" cy="2084778"/>
          </a:xfrm>
          <a:prstGeom prst="rect">
            <a:avLst/>
          </a:prstGeom>
        </p:spPr>
      </p:pic>
      <p:pic>
        <p:nvPicPr>
          <p:cNvPr id="8" name="Grafik 7">
            <a:extLst>
              <a:ext uri="{FF2B5EF4-FFF2-40B4-BE49-F238E27FC236}">
                <a16:creationId xmlns:a16="http://schemas.microsoft.com/office/drawing/2014/main" id="{140D7F89-D3D9-4B33-8864-81C74988E158}"/>
              </a:ext>
            </a:extLst>
          </p:cNvPr>
          <p:cNvPicPr>
            <a:picLocks noChangeAspect="1"/>
          </p:cNvPicPr>
          <p:nvPr/>
        </p:nvPicPr>
        <p:blipFill>
          <a:blip r:embed="rId4"/>
          <a:stretch>
            <a:fillRect/>
          </a:stretch>
        </p:blipFill>
        <p:spPr>
          <a:xfrm>
            <a:off x="4211960" y="3147814"/>
            <a:ext cx="3933126" cy="1584176"/>
          </a:xfrm>
          <a:prstGeom prst="rect">
            <a:avLst/>
          </a:prstGeom>
        </p:spPr>
      </p:pic>
      <p:sp>
        <p:nvSpPr>
          <p:cNvPr id="10" name="Rechteck: abgerundete Ecken 9">
            <a:extLst>
              <a:ext uri="{FF2B5EF4-FFF2-40B4-BE49-F238E27FC236}">
                <a16:creationId xmlns:a16="http://schemas.microsoft.com/office/drawing/2014/main" id="{5FF5777E-44CE-4BBF-AF85-12787346F7D2}"/>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2" name="Textplatzhalter 11">
            <a:extLst>
              <a:ext uri="{FF2B5EF4-FFF2-40B4-BE49-F238E27FC236}">
                <a16:creationId xmlns:a16="http://schemas.microsoft.com/office/drawing/2014/main" id="{30829E84-981D-4F84-8A7D-EEAC1F709E72}"/>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14" name="Textplatzhalter 13">
            <a:extLst>
              <a:ext uri="{FF2B5EF4-FFF2-40B4-BE49-F238E27FC236}">
                <a16:creationId xmlns:a16="http://schemas.microsoft.com/office/drawing/2014/main" id="{1B40A117-B073-4724-AE9D-BF04BA8CF7FC}"/>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ELO Forms</a:t>
            </a:r>
            <a:endParaRPr kern="0" dirty="0">
              <a:solidFill>
                <a:schemeClr val="accent2"/>
              </a:solidFill>
            </a:endParaRPr>
          </a:p>
        </p:txBody>
      </p:sp>
    </p:spTree>
    <p:extLst>
      <p:ext uri="{BB962C8B-B14F-4D97-AF65-F5344CB8AC3E}">
        <p14:creationId xmlns:p14="http://schemas.microsoft.com/office/powerpoint/2010/main" val="178472794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dirty="0"/>
              <a:t>Architecture</a:t>
            </a:r>
          </a:p>
        </p:txBody>
      </p:sp>
      <p:sp>
        <p:nvSpPr>
          <p:cNvPr id="6" name="Rechteck: abgerundete Ecken 5">
            <a:extLst>
              <a:ext uri="{FF2B5EF4-FFF2-40B4-BE49-F238E27FC236}">
                <a16:creationId xmlns:a16="http://schemas.microsoft.com/office/drawing/2014/main" id="{BEF630D1-D12A-47C9-96DA-6DB58CBFA6AE}"/>
              </a:ext>
            </a:extLst>
          </p:cNvPr>
          <p:cNvSpPr/>
          <p:nvPr/>
        </p:nvSpPr>
        <p:spPr>
          <a:xfrm>
            <a:off x="5148064" y="3795886"/>
            <a:ext cx="2808312" cy="11521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Headless JS form</a:t>
            </a:r>
          </a:p>
          <a:p>
            <a:pPr marL="285750" indent="-285750">
              <a:buFont typeface="Arial" panose="020B0604020202020204" pitchFamily="34" charset="0"/>
              <a:buChar char="•"/>
            </a:pPr>
            <a:r>
              <a:rPr lang="en-US" sz="1200" dirty="0"/>
              <a:t>Manages form value</a:t>
            </a:r>
          </a:p>
          <a:p>
            <a:pPr marL="285750" indent="-285750">
              <a:buFont typeface="Arial" panose="020B0604020202020204" pitchFamily="34" charset="0"/>
              <a:buChar char="•"/>
            </a:pPr>
            <a:r>
              <a:rPr lang="en-US" sz="1200" dirty="0"/>
              <a:t>Validations</a:t>
            </a:r>
          </a:p>
          <a:p>
            <a:pPr marL="285750" indent="-285750">
              <a:buFont typeface="Arial" panose="020B0604020202020204" pitchFamily="34" charset="0"/>
              <a:buChar char="•"/>
            </a:pPr>
            <a:r>
              <a:rPr lang="en-US" sz="1200" dirty="0"/>
              <a:t>Formular scripting</a:t>
            </a:r>
          </a:p>
          <a:p>
            <a:pPr marL="285750" indent="-285750">
              <a:buFont typeface="Arial" panose="020B0604020202020204" pitchFamily="34" charset="0"/>
              <a:buChar char="•"/>
            </a:pPr>
            <a:r>
              <a:rPr lang="en-US" sz="1200" dirty="0"/>
              <a:t>Dirty fields</a:t>
            </a:r>
          </a:p>
        </p:txBody>
      </p:sp>
      <p:cxnSp>
        <p:nvCxnSpPr>
          <p:cNvPr id="7" name="Gerader Verbinder 6">
            <a:extLst>
              <a:ext uri="{FF2B5EF4-FFF2-40B4-BE49-F238E27FC236}">
                <a16:creationId xmlns:a16="http://schemas.microsoft.com/office/drawing/2014/main" id="{3C787F46-CF3D-4B9D-AC63-6A738A448CBC}"/>
              </a:ext>
            </a:extLst>
          </p:cNvPr>
          <p:cNvCxnSpPr/>
          <p:nvPr/>
        </p:nvCxnSpPr>
        <p:spPr>
          <a:xfrm>
            <a:off x="2627784" y="784898"/>
            <a:ext cx="72008" cy="4032448"/>
          </a:xfrm>
          <a:prstGeom prst="line">
            <a:avLst/>
          </a:prstGeom>
        </p:spPr>
        <p:style>
          <a:lnRef idx="1">
            <a:schemeClr val="accent1"/>
          </a:lnRef>
          <a:fillRef idx="0">
            <a:schemeClr val="accent1"/>
          </a:fillRef>
          <a:effectRef idx="0">
            <a:schemeClr val="accent1"/>
          </a:effectRef>
          <a:fontRef idx="minor">
            <a:schemeClr val="tx1"/>
          </a:fontRef>
        </p:style>
      </p:cxnSp>
      <p:sp>
        <p:nvSpPr>
          <p:cNvPr id="8" name="Rechteck: abgerundete Ecken 7">
            <a:extLst>
              <a:ext uri="{FF2B5EF4-FFF2-40B4-BE49-F238E27FC236}">
                <a16:creationId xmlns:a16="http://schemas.microsoft.com/office/drawing/2014/main" id="{8D205A70-9A32-4A7C-AB15-1FC18828FAFA}"/>
              </a:ext>
            </a:extLst>
          </p:cNvPr>
          <p:cNvSpPr/>
          <p:nvPr/>
        </p:nvSpPr>
        <p:spPr>
          <a:xfrm>
            <a:off x="5148064" y="2787774"/>
            <a:ext cx="2808312" cy="8640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Form components</a:t>
            </a:r>
          </a:p>
          <a:p>
            <a:pPr marL="285750" indent="-285750">
              <a:buFont typeface="Arial" panose="020B0604020202020204" pitchFamily="34" charset="0"/>
              <a:buChar char="•"/>
            </a:pPr>
            <a:r>
              <a:rPr lang="en-US" sz="1200" dirty="0"/>
              <a:t>UI components</a:t>
            </a:r>
          </a:p>
          <a:p>
            <a:pPr marL="285750" indent="-285750">
              <a:buFont typeface="Arial" panose="020B0604020202020204" pitchFamily="34" charset="0"/>
              <a:buChar char="•"/>
            </a:pPr>
            <a:r>
              <a:rPr lang="en-US" sz="1200" dirty="0"/>
              <a:t>Component/event scripting</a:t>
            </a:r>
          </a:p>
        </p:txBody>
      </p:sp>
      <p:sp>
        <p:nvSpPr>
          <p:cNvPr id="9" name="Rechteck: abgerundete Ecken 8">
            <a:extLst>
              <a:ext uri="{FF2B5EF4-FFF2-40B4-BE49-F238E27FC236}">
                <a16:creationId xmlns:a16="http://schemas.microsoft.com/office/drawing/2014/main" id="{967F495E-F1C6-48BF-8326-4A80613F92A3}"/>
              </a:ext>
            </a:extLst>
          </p:cNvPr>
          <p:cNvSpPr/>
          <p:nvPr/>
        </p:nvSpPr>
        <p:spPr>
          <a:xfrm>
            <a:off x="5148061" y="778895"/>
            <a:ext cx="2808314" cy="7165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Form app</a:t>
            </a:r>
          </a:p>
        </p:txBody>
      </p:sp>
      <p:sp>
        <p:nvSpPr>
          <p:cNvPr id="10" name="Textfeld 9">
            <a:extLst>
              <a:ext uri="{FF2B5EF4-FFF2-40B4-BE49-F238E27FC236}">
                <a16:creationId xmlns:a16="http://schemas.microsoft.com/office/drawing/2014/main" id="{A29B81FB-DF20-4F21-BF97-B21565D3094F}"/>
              </a:ext>
            </a:extLst>
          </p:cNvPr>
          <p:cNvSpPr txBox="1"/>
          <p:nvPr/>
        </p:nvSpPr>
        <p:spPr>
          <a:xfrm>
            <a:off x="7914052" y="944709"/>
            <a:ext cx="1035348" cy="307777"/>
          </a:xfrm>
          <a:prstGeom prst="rect">
            <a:avLst/>
          </a:prstGeom>
          <a:noFill/>
        </p:spPr>
        <p:txBody>
          <a:bodyPr wrap="none" rtlCol="0">
            <a:spAutoFit/>
          </a:bodyPr>
          <a:lstStyle/>
          <a:p>
            <a:r>
              <a:rPr lang="en-US" sz="1400" dirty="0"/>
              <a:t>Vue.js App</a:t>
            </a:r>
          </a:p>
        </p:txBody>
      </p:sp>
      <p:sp>
        <p:nvSpPr>
          <p:cNvPr id="11" name="Textfeld 10">
            <a:extLst>
              <a:ext uri="{FF2B5EF4-FFF2-40B4-BE49-F238E27FC236}">
                <a16:creationId xmlns:a16="http://schemas.microsoft.com/office/drawing/2014/main" id="{B38345AD-F699-43FB-B8DE-0D879E9EF36C}"/>
              </a:ext>
            </a:extLst>
          </p:cNvPr>
          <p:cNvSpPr txBox="1"/>
          <p:nvPr/>
        </p:nvSpPr>
        <p:spPr>
          <a:xfrm>
            <a:off x="7953767" y="2768610"/>
            <a:ext cx="1159292" cy="523220"/>
          </a:xfrm>
          <a:prstGeom prst="rect">
            <a:avLst/>
          </a:prstGeom>
          <a:noFill/>
        </p:spPr>
        <p:txBody>
          <a:bodyPr wrap="none" rtlCol="0">
            <a:spAutoFit/>
          </a:bodyPr>
          <a:lstStyle/>
          <a:p>
            <a:r>
              <a:rPr lang="en-US" sz="1400" dirty="0"/>
              <a:t>Vue.js </a:t>
            </a:r>
          </a:p>
          <a:p>
            <a:r>
              <a:rPr lang="en-US" sz="1400" dirty="0"/>
              <a:t>components</a:t>
            </a:r>
          </a:p>
        </p:txBody>
      </p:sp>
      <p:sp>
        <p:nvSpPr>
          <p:cNvPr id="12" name="Textfeld 11">
            <a:extLst>
              <a:ext uri="{FF2B5EF4-FFF2-40B4-BE49-F238E27FC236}">
                <a16:creationId xmlns:a16="http://schemas.microsoft.com/office/drawing/2014/main" id="{3D60A26E-45F0-459B-9456-E3E1C480EFAC}"/>
              </a:ext>
            </a:extLst>
          </p:cNvPr>
          <p:cNvSpPr txBox="1"/>
          <p:nvPr/>
        </p:nvSpPr>
        <p:spPr>
          <a:xfrm>
            <a:off x="7927967" y="3920157"/>
            <a:ext cx="1021433" cy="307777"/>
          </a:xfrm>
          <a:prstGeom prst="rect">
            <a:avLst/>
          </a:prstGeom>
          <a:noFill/>
        </p:spPr>
        <p:txBody>
          <a:bodyPr wrap="none" rtlCol="0">
            <a:spAutoFit/>
          </a:bodyPr>
          <a:lstStyle/>
          <a:p>
            <a:r>
              <a:rPr lang="en-US" sz="1400" dirty="0"/>
              <a:t>JavaScript</a:t>
            </a:r>
          </a:p>
        </p:txBody>
      </p:sp>
      <p:sp>
        <p:nvSpPr>
          <p:cNvPr id="13" name="Rechteck 12">
            <a:extLst>
              <a:ext uri="{FF2B5EF4-FFF2-40B4-BE49-F238E27FC236}">
                <a16:creationId xmlns:a16="http://schemas.microsoft.com/office/drawing/2014/main" id="{6EA5A909-962F-4EEF-A62B-E19C3F0DCB16}"/>
              </a:ext>
            </a:extLst>
          </p:cNvPr>
          <p:cNvSpPr/>
          <p:nvPr/>
        </p:nvSpPr>
        <p:spPr>
          <a:xfrm>
            <a:off x="2843808" y="1131590"/>
            <a:ext cx="1872208" cy="11088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Abstract form descriptions</a:t>
            </a:r>
          </a:p>
          <a:p>
            <a:pPr marL="285750" indent="-285750">
              <a:buFont typeface="Arial" panose="020B0604020202020204" pitchFamily="34" charset="0"/>
              <a:buChar char="•"/>
            </a:pPr>
            <a:r>
              <a:rPr lang="en-US" sz="1200" dirty="0"/>
              <a:t>JSON format</a:t>
            </a:r>
          </a:p>
          <a:p>
            <a:pPr marL="285750" indent="-285750">
              <a:buFont typeface="Arial" panose="020B0604020202020204" pitchFamily="34" charset="0"/>
              <a:buChar char="•"/>
            </a:pPr>
            <a:r>
              <a:rPr lang="en-US" sz="1200" dirty="0"/>
              <a:t>Incl. initial values</a:t>
            </a:r>
          </a:p>
          <a:p>
            <a:pPr marL="285750" indent="-285750">
              <a:buFont typeface="Arial" panose="020B0604020202020204" pitchFamily="34" charset="0"/>
              <a:buChar char="•"/>
            </a:pPr>
            <a:r>
              <a:rPr lang="en-US" sz="1200" dirty="0"/>
              <a:t>Incl. localizations</a:t>
            </a:r>
          </a:p>
        </p:txBody>
      </p:sp>
      <p:sp>
        <p:nvSpPr>
          <p:cNvPr id="14" name="Rechteck 13">
            <a:extLst>
              <a:ext uri="{FF2B5EF4-FFF2-40B4-BE49-F238E27FC236}">
                <a16:creationId xmlns:a16="http://schemas.microsoft.com/office/drawing/2014/main" id="{D13F0A55-2928-4BAF-9096-4F23A35ACA55}"/>
              </a:ext>
            </a:extLst>
          </p:cNvPr>
          <p:cNvSpPr/>
          <p:nvPr/>
        </p:nvSpPr>
        <p:spPr>
          <a:xfrm>
            <a:off x="2843808" y="3412944"/>
            <a:ext cx="2016224" cy="13190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Specific form description</a:t>
            </a:r>
          </a:p>
          <a:p>
            <a:pPr marL="285750" indent="-285750">
              <a:buFont typeface="Arial" panose="020B0604020202020204" pitchFamily="34" charset="0"/>
              <a:buChar char="•"/>
            </a:pPr>
            <a:r>
              <a:rPr lang="en-US" sz="1200" dirty="0"/>
              <a:t>JS </a:t>
            </a:r>
            <a:r>
              <a:rPr lang="en-US" sz="1200" dirty="0" err="1"/>
              <a:t>objekt</a:t>
            </a:r>
            <a:endParaRPr lang="en-US" sz="1200" dirty="0"/>
          </a:p>
          <a:p>
            <a:pPr marL="285750" indent="-285750">
              <a:buFont typeface="Arial" panose="020B0604020202020204" pitchFamily="34" charset="0"/>
              <a:buChar char="•"/>
            </a:pPr>
            <a:r>
              <a:rPr lang="en-US" sz="1200" dirty="0"/>
              <a:t>Specific to component implementation</a:t>
            </a:r>
          </a:p>
          <a:p>
            <a:pPr marL="285750" indent="-285750">
              <a:buFont typeface="Arial" panose="020B0604020202020204" pitchFamily="34" charset="0"/>
              <a:buChar char="•"/>
            </a:pPr>
            <a:r>
              <a:rPr lang="en-US" sz="1200" dirty="0"/>
              <a:t>Extendable</a:t>
            </a:r>
          </a:p>
        </p:txBody>
      </p:sp>
      <p:sp>
        <p:nvSpPr>
          <p:cNvPr id="15" name="Rechteck: abgerundete Ecken 14">
            <a:extLst>
              <a:ext uri="{FF2B5EF4-FFF2-40B4-BE49-F238E27FC236}">
                <a16:creationId xmlns:a16="http://schemas.microsoft.com/office/drawing/2014/main" id="{945DD03A-CFA2-4A96-86E8-DF14D177BC59}"/>
              </a:ext>
            </a:extLst>
          </p:cNvPr>
          <p:cNvSpPr/>
          <p:nvPr/>
        </p:nvSpPr>
        <p:spPr>
          <a:xfrm>
            <a:off x="5148067" y="1695232"/>
            <a:ext cx="2808307" cy="86082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t>FormService</a:t>
            </a:r>
            <a:endParaRPr lang="en-US" dirty="0"/>
          </a:p>
          <a:p>
            <a:pPr marL="285750" indent="-285750">
              <a:buFont typeface="Arial" panose="020B0604020202020204" pitchFamily="34" charset="0"/>
              <a:buChar char="•"/>
            </a:pPr>
            <a:r>
              <a:rPr lang="en-US" sz="1200" dirty="0"/>
              <a:t>Managing lifecycle</a:t>
            </a:r>
          </a:p>
          <a:p>
            <a:pPr marL="285750" indent="-285750">
              <a:buFont typeface="Arial" panose="020B0604020202020204" pitchFamily="34" charset="0"/>
              <a:buChar char="•"/>
            </a:pPr>
            <a:r>
              <a:rPr lang="en-US" sz="1200" dirty="0"/>
              <a:t>Lifecycle scripting (</a:t>
            </a:r>
            <a:r>
              <a:rPr lang="en-US" sz="1200" dirty="0" err="1"/>
              <a:t>beforeSave</a:t>
            </a:r>
            <a:r>
              <a:rPr lang="en-US" sz="1200" dirty="0"/>
              <a:t>)</a:t>
            </a:r>
          </a:p>
          <a:p>
            <a:pPr marL="285750" indent="-285750">
              <a:buFont typeface="Arial" panose="020B0604020202020204" pitchFamily="34" charset="0"/>
              <a:buChar char="•"/>
            </a:pPr>
            <a:r>
              <a:rPr lang="en-US" sz="1200" dirty="0"/>
              <a:t>Read/save data to/from server</a:t>
            </a:r>
          </a:p>
        </p:txBody>
      </p:sp>
      <p:sp>
        <p:nvSpPr>
          <p:cNvPr id="16" name="Textfeld 15">
            <a:extLst>
              <a:ext uri="{FF2B5EF4-FFF2-40B4-BE49-F238E27FC236}">
                <a16:creationId xmlns:a16="http://schemas.microsoft.com/office/drawing/2014/main" id="{263F2534-CACB-4BE3-BBFF-1DA3297C4C12}"/>
              </a:ext>
            </a:extLst>
          </p:cNvPr>
          <p:cNvSpPr txBox="1"/>
          <p:nvPr/>
        </p:nvSpPr>
        <p:spPr>
          <a:xfrm>
            <a:off x="7943055" y="1756760"/>
            <a:ext cx="1021433" cy="307777"/>
          </a:xfrm>
          <a:prstGeom prst="rect">
            <a:avLst/>
          </a:prstGeom>
          <a:noFill/>
        </p:spPr>
        <p:txBody>
          <a:bodyPr wrap="none" rtlCol="0">
            <a:spAutoFit/>
          </a:bodyPr>
          <a:lstStyle/>
          <a:p>
            <a:r>
              <a:rPr lang="en-US" sz="1400" dirty="0"/>
              <a:t>JavaScript</a:t>
            </a:r>
          </a:p>
        </p:txBody>
      </p:sp>
      <p:sp>
        <p:nvSpPr>
          <p:cNvPr id="17" name="Rechteck 16">
            <a:extLst>
              <a:ext uri="{FF2B5EF4-FFF2-40B4-BE49-F238E27FC236}">
                <a16:creationId xmlns:a16="http://schemas.microsoft.com/office/drawing/2014/main" id="{C7DDF498-8C19-4F58-B8C1-9B7B3A0AEA66}"/>
              </a:ext>
            </a:extLst>
          </p:cNvPr>
          <p:cNvSpPr/>
          <p:nvPr/>
        </p:nvSpPr>
        <p:spPr>
          <a:xfrm>
            <a:off x="2843808" y="2499742"/>
            <a:ext cx="1872208"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Form definitions</a:t>
            </a:r>
          </a:p>
          <a:p>
            <a:pPr marL="171450" indent="-171450">
              <a:buFont typeface="Arial" panose="020B0604020202020204" pitchFamily="34" charset="0"/>
              <a:buChar char="•"/>
            </a:pPr>
            <a:r>
              <a:rPr lang="en-US" sz="1200" dirty="0"/>
              <a:t>Transformations</a:t>
            </a:r>
          </a:p>
        </p:txBody>
      </p:sp>
      <p:cxnSp>
        <p:nvCxnSpPr>
          <p:cNvPr id="18" name="Gerade Verbindung mit Pfeil 17">
            <a:extLst>
              <a:ext uri="{FF2B5EF4-FFF2-40B4-BE49-F238E27FC236}">
                <a16:creationId xmlns:a16="http://schemas.microsoft.com/office/drawing/2014/main" id="{4D5AFA05-77BC-45BD-9A13-DF8AD7E69686}"/>
              </a:ext>
            </a:extLst>
          </p:cNvPr>
          <p:cNvCxnSpPr>
            <a:cxnSpLocks/>
          </p:cNvCxnSpPr>
          <p:nvPr/>
        </p:nvCxnSpPr>
        <p:spPr>
          <a:xfrm>
            <a:off x="6084168" y="1495455"/>
            <a:ext cx="0" cy="1997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Gerade Verbindung mit Pfeil 18">
            <a:extLst>
              <a:ext uri="{FF2B5EF4-FFF2-40B4-BE49-F238E27FC236}">
                <a16:creationId xmlns:a16="http://schemas.microsoft.com/office/drawing/2014/main" id="{2FAB4142-0DA1-461D-AE29-99C0F41E19F0}"/>
              </a:ext>
            </a:extLst>
          </p:cNvPr>
          <p:cNvCxnSpPr>
            <a:cxnSpLocks/>
            <a:endCxn id="13" idx="3"/>
          </p:cNvCxnSpPr>
          <p:nvPr/>
        </p:nvCxnSpPr>
        <p:spPr>
          <a:xfrm flipH="1" flipV="1">
            <a:off x="4716016" y="1686018"/>
            <a:ext cx="432045" cy="309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Gerade Verbindung mit Pfeil 19">
            <a:extLst>
              <a:ext uri="{FF2B5EF4-FFF2-40B4-BE49-F238E27FC236}">
                <a16:creationId xmlns:a16="http://schemas.microsoft.com/office/drawing/2014/main" id="{A0739236-95BC-4C0A-A0BF-2DE6D382924A}"/>
              </a:ext>
            </a:extLst>
          </p:cNvPr>
          <p:cNvCxnSpPr>
            <a:cxnSpLocks/>
            <a:endCxn id="15" idx="1"/>
          </p:cNvCxnSpPr>
          <p:nvPr/>
        </p:nvCxnSpPr>
        <p:spPr>
          <a:xfrm>
            <a:off x="4716022" y="1826243"/>
            <a:ext cx="432045" cy="2994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feld 20">
            <a:extLst>
              <a:ext uri="{FF2B5EF4-FFF2-40B4-BE49-F238E27FC236}">
                <a16:creationId xmlns:a16="http://schemas.microsoft.com/office/drawing/2014/main" id="{CC26858C-4386-413F-AE2F-F0A99B769747}"/>
              </a:ext>
            </a:extLst>
          </p:cNvPr>
          <p:cNvSpPr txBox="1"/>
          <p:nvPr/>
        </p:nvSpPr>
        <p:spPr>
          <a:xfrm>
            <a:off x="2627784" y="843558"/>
            <a:ext cx="747320" cy="276999"/>
          </a:xfrm>
          <a:prstGeom prst="rect">
            <a:avLst/>
          </a:prstGeom>
          <a:noFill/>
        </p:spPr>
        <p:txBody>
          <a:bodyPr wrap="none" rtlCol="0">
            <a:spAutoFit/>
          </a:bodyPr>
          <a:lstStyle/>
          <a:p>
            <a:r>
              <a:rPr lang="en-US" sz="1200" dirty="0"/>
              <a:t>Browser</a:t>
            </a:r>
          </a:p>
        </p:txBody>
      </p:sp>
      <p:sp>
        <p:nvSpPr>
          <p:cNvPr id="22" name="Textfeld 21">
            <a:extLst>
              <a:ext uri="{FF2B5EF4-FFF2-40B4-BE49-F238E27FC236}">
                <a16:creationId xmlns:a16="http://schemas.microsoft.com/office/drawing/2014/main" id="{841CF9E0-0E15-44E0-B428-FA4D3012E443}"/>
              </a:ext>
            </a:extLst>
          </p:cNvPr>
          <p:cNvSpPr txBox="1"/>
          <p:nvPr/>
        </p:nvSpPr>
        <p:spPr>
          <a:xfrm>
            <a:off x="1991071" y="843558"/>
            <a:ext cx="636713" cy="276999"/>
          </a:xfrm>
          <a:prstGeom prst="rect">
            <a:avLst/>
          </a:prstGeom>
          <a:noFill/>
        </p:spPr>
        <p:txBody>
          <a:bodyPr wrap="none" rtlCol="0">
            <a:spAutoFit/>
          </a:bodyPr>
          <a:lstStyle/>
          <a:p>
            <a:r>
              <a:rPr lang="en-US" sz="1200" dirty="0"/>
              <a:t>Server</a:t>
            </a:r>
          </a:p>
        </p:txBody>
      </p:sp>
      <p:sp>
        <p:nvSpPr>
          <p:cNvPr id="23" name="Rechteck: abgerundete Ecken 22">
            <a:extLst>
              <a:ext uri="{FF2B5EF4-FFF2-40B4-BE49-F238E27FC236}">
                <a16:creationId xmlns:a16="http://schemas.microsoft.com/office/drawing/2014/main" id="{8D664D27-F5A6-4F4A-894F-3DCF38E99402}"/>
              </a:ext>
            </a:extLst>
          </p:cNvPr>
          <p:cNvSpPr/>
          <p:nvPr/>
        </p:nvSpPr>
        <p:spPr>
          <a:xfrm>
            <a:off x="275184" y="1684437"/>
            <a:ext cx="2232248" cy="24223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Forms IX Plugin</a:t>
            </a:r>
          </a:p>
          <a:p>
            <a:pPr marL="285750" indent="-285750">
              <a:buFont typeface="Arial" panose="020B0604020202020204" pitchFamily="34" charset="0"/>
              <a:buChar char="•"/>
            </a:pPr>
            <a:r>
              <a:rPr lang="en-US" sz="1200" dirty="0"/>
              <a:t>Rest API</a:t>
            </a:r>
          </a:p>
          <a:p>
            <a:pPr marL="285750" indent="-285750">
              <a:buFont typeface="Arial" panose="020B0604020202020204" pitchFamily="34" charset="0"/>
              <a:buChar char="•"/>
            </a:pPr>
            <a:r>
              <a:rPr lang="en-US" sz="1200" dirty="0"/>
              <a:t>Caches</a:t>
            </a:r>
          </a:p>
          <a:p>
            <a:pPr marL="285750" indent="-285750">
              <a:buFont typeface="Arial" panose="020B0604020202020204" pitchFamily="34" charset="0"/>
              <a:buChar char="•"/>
            </a:pPr>
            <a:r>
              <a:rPr lang="en-US" sz="1200" dirty="0"/>
              <a:t>Read/save forms/templates</a:t>
            </a:r>
          </a:p>
          <a:p>
            <a:pPr marL="285750" indent="-285750">
              <a:buFont typeface="Arial" panose="020B0604020202020204" pitchFamily="34" charset="0"/>
              <a:buChar char="•"/>
            </a:pPr>
            <a:r>
              <a:rPr lang="en-US" sz="1200" dirty="0"/>
              <a:t>Read/save form data</a:t>
            </a:r>
          </a:p>
          <a:p>
            <a:pPr marL="285750" indent="-285750">
              <a:buFont typeface="Arial" panose="020B0604020202020204" pitchFamily="34" charset="0"/>
              <a:buChar char="•"/>
            </a:pPr>
            <a:r>
              <a:rPr lang="en-US" sz="1200" dirty="0"/>
              <a:t>Keyword lists</a:t>
            </a:r>
          </a:p>
          <a:p>
            <a:pPr marL="285750" indent="-285750">
              <a:buFont typeface="Arial" panose="020B0604020202020204" pitchFamily="34" charset="0"/>
              <a:buChar char="•"/>
            </a:pPr>
            <a:r>
              <a:rPr lang="en-US" sz="1200" dirty="0"/>
              <a:t>Localization</a:t>
            </a:r>
          </a:p>
          <a:p>
            <a:pPr marL="285750" indent="-285750">
              <a:buFont typeface="Arial" panose="020B0604020202020204" pitchFamily="34" charset="0"/>
              <a:buChar char="•"/>
            </a:pPr>
            <a:endParaRPr lang="en-US" sz="1200" dirty="0"/>
          </a:p>
        </p:txBody>
      </p:sp>
      <p:cxnSp>
        <p:nvCxnSpPr>
          <p:cNvPr id="26" name="Gerade Verbindung mit Pfeil 25">
            <a:extLst>
              <a:ext uri="{FF2B5EF4-FFF2-40B4-BE49-F238E27FC236}">
                <a16:creationId xmlns:a16="http://schemas.microsoft.com/office/drawing/2014/main" id="{57C37536-F763-4A85-9498-1EB0036190DE}"/>
              </a:ext>
            </a:extLst>
          </p:cNvPr>
          <p:cNvCxnSpPr/>
          <p:nvPr/>
        </p:nvCxnSpPr>
        <p:spPr>
          <a:xfrm flipH="1">
            <a:off x="2411760" y="1790959"/>
            <a:ext cx="4320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Gerade Verbindung mit Pfeil 26">
            <a:extLst>
              <a:ext uri="{FF2B5EF4-FFF2-40B4-BE49-F238E27FC236}">
                <a16:creationId xmlns:a16="http://schemas.microsoft.com/office/drawing/2014/main" id="{82418097-3531-4783-BF1E-95943244AA52}"/>
              </a:ext>
            </a:extLst>
          </p:cNvPr>
          <p:cNvCxnSpPr>
            <a:cxnSpLocks/>
          </p:cNvCxnSpPr>
          <p:nvPr/>
        </p:nvCxnSpPr>
        <p:spPr>
          <a:xfrm>
            <a:off x="2411760" y="1895900"/>
            <a:ext cx="43204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Gerade Verbindung mit Pfeil 28">
            <a:extLst>
              <a:ext uri="{FF2B5EF4-FFF2-40B4-BE49-F238E27FC236}">
                <a16:creationId xmlns:a16="http://schemas.microsoft.com/office/drawing/2014/main" id="{55A8F4C7-67F2-459F-B9F8-8318E389174E}"/>
              </a:ext>
            </a:extLst>
          </p:cNvPr>
          <p:cNvCxnSpPr/>
          <p:nvPr/>
        </p:nvCxnSpPr>
        <p:spPr>
          <a:xfrm flipV="1">
            <a:off x="1547664" y="1995685"/>
            <a:ext cx="0" cy="3922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Gerade Verbindung mit Pfeil 29">
            <a:extLst>
              <a:ext uri="{FF2B5EF4-FFF2-40B4-BE49-F238E27FC236}">
                <a16:creationId xmlns:a16="http://schemas.microsoft.com/office/drawing/2014/main" id="{F3D74937-DB6C-4FD9-8A26-4DDAEA2B81A2}"/>
              </a:ext>
            </a:extLst>
          </p:cNvPr>
          <p:cNvCxnSpPr/>
          <p:nvPr/>
        </p:nvCxnSpPr>
        <p:spPr>
          <a:xfrm flipH="1">
            <a:off x="4729292" y="2427734"/>
            <a:ext cx="389725" cy="288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Gerade Verbindung mit Pfeil 30">
            <a:extLst>
              <a:ext uri="{FF2B5EF4-FFF2-40B4-BE49-F238E27FC236}">
                <a16:creationId xmlns:a16="http://schemas.microsoft.com/office/drawing/2014/main" id="{BAE3325B-E27C-4560-AFCF-5CDB69102471}"/>
              </a:ext>
            </a:extLst>
          </p:cNvPr>
          <p:cNvCxnSpPr/>
          <p:nvPr/>
        </p:nvCxnSpPr>
        <p:spPr>
          <a:xfrm>
            <a:off x="4355976" y="3147814"/>
            <a:ext cx="0" cy="2447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Gerade Verbindung mit Pfeil 31">
            <a:extLst>
              <a:ext uri="{FF2B5EF4-FFF2-40B4-BE49-F238E27FC236}">
                <a16:creationId xmlns:a16="http://schemas.microsoft.com/office/drawing/2014/main" id="{DBBDA8A1-5367-4BBD-AE8D-4AD15E4E613C}"/>
              </a:ext>
            </a:extLst>
          </p:cNvPr>
          <p:cNvCxnSpPr>
            <a:cxnSpLocks/>
          </p:cNvCxnSpPr>
          <p:nvPr/>
        </p:nvCxnSpPr>
        <p:spPr>
          <a:xfrm flipV="1">
            <a:off x="4716016" y="3147814"/>
            <a:ext cx="389725" cy="2447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Gerade Verbindung mit Pfeil 32">
            <a:extLst>
              <a:ext uri="{FF2B5EF4-FFF2-40B4-BE49-F238E27FC236}">
                <a16:creationId xmlns:a16="http://schemas.microsoft.com/office/drawing/2014/main" id="{1DAABE98-F09F-46DF-8322-B15C86293C62}"/>
              </a:ext>
            </a:extLst>
          </p:cNvPr>
          <p:cNvCxnSpPr>
            <a:cxnSpLocks/>
          </p:cNvCxnSpPr>
          <p:nvPr/>
        </p:nvCxnSpPr>
        <p:spPr>
          <a:xfrm>
            <a:off x="4860032" y="3968638"/>
            <a:ext cx="24570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Rechteck: abgerundete Ecken 34">
            <a:extLst>
              <a:ext uri="{FF2B5EF4-FFF2-40B4-BE49-F238E27FC236}">
                <a16:creationId xmlns:a16="http://schemas.microsoft.com/office/drawing/2014/main" id="{E57D02BF-EFB3-4052-854C-C6885EF1A67F}"/>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Textplatzhalter 11">
            <a:extLst>
              <a:ext uri="{FF2B5EF4-FFF2-40B4-BE49-F238E27FC236}">
                <a16:creationId xmlns:a16="http://schemas.microsoft.com/office/drawing/2014/main" id="{50932448-0EE4-483B-96F6-566980BA0D05}"/>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39" name="Textplatzhalter 13">
            <a:extLst>
              <a:ext uri="{FF2B5EF4-FFF2-40B4-BE49-F238E27FC236}">
                <a16:creationId xmlns:a16="http://schemas.microsoft.com/office/drawing/2014/main" id="{E5C97ACD-6627-4BB6-A805-05FCFD2C4769}"/>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ELO Forms</a:t>
            </a:r>
            <a:endParaRPr kern="0" dirty="0">
              <a:solidFill>
                <a:schemeClr val="accent2"/>
              </a:solidFill>
            </a:endParaRPr>
          </a:p>
        </p:txBody>
      </p:sp>
    </p:spTree>
    <p:extLst>
      <p:ext uri="{BB962C8B-B14F-4D97-AF65-F5344CB8AC3E}">
        <p14:creationId xmlns:p14="http://schemas.microsoft.com/office/powerpoint/2010/main" val="29846498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Scripting &amp; Customization</a:t>
            </a:r>
          </a:p>
        </p:txBody>
      </p:sp>
      <p:sp>
        <p:nvSpPr>
          <p:cNvPr id="6" name="Inhaltsplatzhalter 5">
            <a:extLst>
              <a:ext uri="{FF2B5EF4-FFF2-40B4-BE49-F238E27FC236}">
                <a16:creationId xmlns:a16="http://schemas.microsoft.com/office/drawing/2014/main" id="{055F4C30-8195-44C2-812B-FAA534C2C8C1}"/>
              </a:ext>
            </a:extLst>
          </p:cNvPr>
          <p:cNvSpPr>
            <a:spLocks noGrp="1"/>
          </p:cNvSpPr>
          <p:nvPr>
            <p:ph idx="14"/>
          </p:nvPr>
        </p:nvSpPr>
        <p:spPr>
          <a:xfrm>
            <a:off x="504056" y="1707654"/>
            <a:ext cx="8316416" cy="2233613"/>
          </a:xfrm>
        </p:spPr>
        <p:txBody>
          <a:bodyPr/>
          <a:lstStyle/>
          <a:p>
            <a:r>
              <a:rPr lang="en-US" noProof="0" dirty="0"/>
              <a:t>No arbitrary scripting.</a:t>
            </a:r>
          </a:p>
          <a:p>
            <a:r>
              <a:rPr lang="en-US" dirty="0"/>
              <a:t>Only on predefined events using a predefined API.</a:t>
            </a:r>
          </a:p>
          <a:p>
            <a:r>
              <a:rPr lang="en-US" dirty="0"/>
              <a:t>No access to global variables (window, document).</a:t>
            </a:r>
          </a:p>
          <a:p>
            <a:r>
              <a:rPr lang="en-US" dirty="0"/>
              <a:t>Event script is stored (as string) along with the form/field.</a:t>
            </a:r>
          </a:p>
          <a:p>
            <a:r>
              <a:rPr lang="en-US" noProof="0" dirty="0"/>
              <a:t>API can be extended by custom helper functions.</a:t>
            </a:r>
          </a:p>
        </p:txBody>
      </p:sp>
      <p:sp>
        <p:nvSpPr>
          <p:cNvPr id="2" name="Rechteck: abgerundete Ecken 1">
            <a:extLst>
              <a:ext uri="{FF2B5EF4-FFF2-40B4-BE49-F238E27FC236}">
                <a16:creationId xmlns:a16="http://schemas.microsoft.com/office/drawing/2014/main" id="{85A13363-BE5E-4417-93A4-4F25753AAFCD}"/>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 name="Textplatzhalter 11">
            <a:extLst>
              <a:ext uri="{FF2B5EF4-FFF2-40B4-BE49-F238E27FC236}">
                <a16:creationId xmlns:a16="http://schemas.microsoft.com/office/drawing/2014/main" id="{CDB15B8A-6C72-4B0F-AB4F-037DF1942C6C}"/>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4" name="Textplatzhalter 13">
            <a:extLst>
              <a:ext uri="{FF2B5EF4-FFF2-40B4-BE49-F238E27FC236}">
                <a16:creationId xmlns:a16="http://schemas.microsoft.com/office/drawing/2014/main" id="{49A36359-E56B-4F47-894E-9E4716A13693}"/>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ELO Forms</a:t>
            </a:r>
            <a:endParaRPr kern="0" dirty="0">
              <a:solidFill>
                <a:schemeClr val="accent2"/>
              </a:solidFill>
            </a:endParaRPr>
          </a:p>
        </p:txBody>
      </p:sp>
    </p:spTree>
    <p:extLst>
      <p:ext uri="{BB962C8B-B14F-4D97-AF65-F5344CB8AC3E}">
        <p14:creationId xmlns:p14="http://schemas.microsoft.com/office/powerpoint/2010/main" val="198827502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Summary</a:t>
            </a:r>
          </a:p>
        </p:txBody>
      </p:sp>
      <p:sp>
        <p:nvSpPr>
          <p:cNvPr id="6" name="Inhaltsplatzhalter 5">
            <a:extLst>
              <a:ext uri="{FF2B5EF4-FFF2-40B4-BE49-F238E27FC236}">
                <a16:creationId xmlns:a16="http://schemas.microsoft.com/office/drawing/2014/main" id="{055F4C30-8195-44C2-812B-FAA534C2C8C1}"/>
              </a:ext>
            </a:extLst>
          </p:cNvPr>
          <p:cNvSpPr>
            <a:spLocks noGrp="1"/>
          </p:cNvSpPr>
          <p:nvPr>
            <p:ph idx="14"/>
          </p:nvPr>
        </p:nvSpPr>
        <p:spPr>
          <a:xfrm>
            <a:off x="504056" y="1707654"/>
            <a:ext cx="8316416" cy="2233613"/>
          </a:xfrm>
        </p:spPr>
        <p:txBody>
          <a:bodyPr/>
          <a:lstStyle/>
          <a:p>
            <a:r>
              <a:rPr lang="en-US" noProof="0" dirty="0"/>
              <a:t>Das </a:t>
            </a:r>
            <a:r>
              <a:rPr lang="en-US" noProof="0" dirty="0" err="1"/>
              <a:t>neue</a:t>
            </a:r>
            <a:r>
              <a:rPr lang="en-US" noProof="0" dirty="0"/>
              <a:t> </a:t>
            </a:r>
            <a:r>
              <a:rPr lang="en-US" noProof="0" dirty="0" err="1"/>
              <a:t>Metadaten</a:t>
            </a:r>
            <a:r>
              <a:rPr lang="en-US" dirty="0"/>
              <a:t>-Model </a:t>
            </a:r>
            <a:r>
              <a:rPr lang="en-US" dirty="0" err="1"/>
              <a:t>sowie</a:t>
            </a:r>
            <a:r>
              <a:rPr lang="en-US" dirty="0"/>
              <a:t> die </a:t>
            </a:r>
            <a:r>
              <a:rPr lang="en-US" dirty="0" err="1"/>
              <a:t>neuen</a:t>
            </a:r>
            <a:r>
              <a:rPr lang="en-US" dirty="0"/>
              <a:t> </a:t>
            </a:r>
            <a:r>
              <a:rPr lang="en-US" dirty="0" err="1"/>
              <a:t>Formulare</a:t>
            </a:r>
            <a:r>
              <a:rPr lang="en-US" dirty="0"/>
              <a:t> </a:t>
            </a:r>
            <a:r>
              <a:rPr lang="en-US" dirty="0" err="1"/>
              <a:t>werden</a:t>
            </a:r>
            <a:r>
              <a:rPr lang="en-US" dirty="0"/>
              <a:t> </a:t>
            </a:r>
            <a:r>
              <a:rPr lang="en-US" dirty="0" err="1"/>
              <a:t>vorerst</a:t>
            </a:r>
            <a:r>
              <a:rPr lang="en-US" dirty="0"/>
              <a:t> parallel </a:t>
            </a:r>
            <a:r>
              <a:rPr lang="en-US" dirty="0" err="1"/>
              <a:t>zum</a:t>
            </a:r>
            <a:r>
              <a:rPr lang="en-US" dirty="0"/>
              <a:t> </a:t>
            </a:r>
            <a:r>
              <a:rPr lang="en-US" dirty="0" err="1"/>
              <a:t>bestehenden</a:t>
            </a:r>
            <a:r>
              <a:rPr lang="en-US" dirty="0"/>
              <a:t> </a:t>
            </a:r>
            <a:r>
              <a:rPr lang="en-US" dirty="0" err="1"/>
              <a:t>Betrieb</a:t>
            </a:r>
            <a:r>
              <a:rPr lang="en-US" dirty="0"/>
              <a:t> </a:t>
            </a:r>
            <a:r>
              <a:rPr lang="en-US" dirty="0" err="1"/>
              <a:t>funktionieren</a:t>
            </a:r>
            <a:endParaRPr lang="en-US" dirty="0"/>
          </a:p>
          <a:p>
            <a:endParaRPr lang="en-US" noProof="0" dirty="0"/>
          </a:p>
        </p:txBody>
      </p:sp>
      <p:sp>
        <p:nvSpPr>
          <p:cNvPr id="2" name="Rechteck: abgerundete Ecken 1">
            <a:extLst>
              <a:ext uri="{FF2B5EF4-FFF2-40B4-BE49-F238E27FC236}">
                <a16:creationId xmlns:a16="http://schemas.microsoft.com/office/drawing/2014/main" id="{85A13363-BE5E-4417-93A4-4F25753AAFCD}"/>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 name="Textplatzhalter 11">
            <a:extLst>
              <a:ext uri="{FF2B5EF4-FFF2-40B4-BE49-F238E27FC236}">
                <a16:creationId xmlns:a16="http://schemas.microsoft.com/office/drawing/2014/main" id="{CDB15B8A-6C72-4B0F-AB4F-037DF1942C6C}"/>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4" name="Textplatzhalter 13">
            <a:extLst>
              <a:ext uri="{FF2B5EF4-FFF2-40B4-BE49-F238E27FC236}">
                <a16:creationId xmlns:a16="http://schemas.microsoft.com/office/drawing/2014/main" id="{49A36359-E56B-4F47-894E-9E4716A13693}"/>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ELO Forms</a:t>
            </a:r>
            <a:endParaRPr kern="0" dirty="0">
              <a:solidFill>
                <a:schemeClr val="accent2"/>
              </a:solidFill>
            </a:endParaRPr>
          </a:p>
        </p:txBody>
      </p:sp>
    </p:spTree>
    <p:extLst>
      <p:ext uri="{BB962C8B-B14F-4D97-AF65-F5344CB8AC3E}">
        <p14:creationId xmlns:p14="http://schemas.microsoft.com/office/powerpoint/2010/main" val="276312258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146B1CC7-46DD-4B7E-B413-082B9772E775}"/>
              </a:ext>
            </a:extLst>
          </p:cNvPr>
          <p:cNvSpPr>
            <a:spLocks noGrp="1"/>
          </p:cNvSpPr>
          <p:nvPr>
            <p:ph type="ctrTitle"/>
          </p:nvPr>
        </p:nvSpPr>
        <p:spPr/>
        <p:txBody>
          <a:bodyPr/>
          <a:lstStyle/>
          <a:p>
            <a:r>
              <a:rPr lang="en-US" noProof="0" dirty="0"/>
              <a:t>Questions?</a:t>
            </a:r>
          </a:p>
        </p:txBody>
      </p:sp>
    </p:spTree>
    <p:extLst>
      <p:ext uri="{BB962C8B-B14F-4D97-AF65-F5344CB8AC3E}">
        <p14:creationId xmlns:p14="http://schemas.microsoft.com/office/powerpoint/2010/main" val="186356606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44385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AF46FE-1A4A-48F4-90AC-8621759E37F4}"/>
              </a:ext>
            </a:extLst>
          </p:cNvPr>
          <p:cNvSpPr>
            <a:spLocks noGrp="1"/>
          </p:cNvSpPr>
          <p:nvPr>
            <p:ph type="title"/>
          </p:nvPr>
        </p:nvSpPr>
        <p:spPr/>
        <p:txBody>
          <a:bodyPr/>
          <a:lstStyle/>
          <a:p>
            <a:r>
              <a:rPr lang="en-US" noProof="0" dirty="0"/>
              <a:t>Agenda</a:t>
            </a:r>
          </a:p>
        </p:txBody>
      </p:sp>
      <p:pic>
        <p:nvPicPr>
          <p:cNvPr id="8" name="Bildplatzhalter 7" descr="Ein Bild, das draußen, Gebäude, Stadt, Uhr enthält.&#10;&#10;Automatisch generierte Beschreibung">
            <a:extLst>
              <a:ext uri="{FF2B5EF4-FFF2-40B4-BE49-F238E27FC236}">
                <a16:creationId xmlns:a16="http://schemas.microsoft.com/office/drawing/2014/main" id="{0A0B0A23-031F-46DB-BE5B-F0412E8522ED}"/>
              </a:ext>
            </a:extLst>
          </p:cNvPr>
          <p:cNvPicPr>
            <a:picLocks noGrp="1" noChangeAspect="1"/>
          </p:cNvPicPr>
          <p:nvPr>
            <p:ph type="pic" sz="quarter" idx="11"/>
          </p:nvPr>
        </p:nvPicPr>
        <p:blipFill>
          <a:blip r:embed="rId2"/>
          <a:srcRect/>
          <a:stretch>
            <a:fillRect/>
          </a:stretch>
        </p:blipFill>
        <p:spPr/>
      </p:pic>
      <p:sp>
        <p:nvSpPr>
          <p:cNvPr id="20" name="Rechteck: abgerundete Ecken 19">
            <a:extLst>
              <a:ext uri="{FF2B5EF4-FFF2-40B4-BE49-F238E27FC236}">
                <a16:creationId xmlns:a16="http://schemas.microsoft.com/office/drawing/2014/main" id="{3E9406DD-FFC2-40EC-B803-96F4EC4511D1}"/>
              </a:ext>
            </a:extLst>
          </p:cNvPr>
          <p:cNvSpPr/>
          <p:nvPr/>
        </p:nvSpPr>
        <p:spPr>
          <a:xfrm>
            <a:off x="324047" y="1944352"/>
            <a:ext cx="354849" cy="354849"/>
          </a:xfrm>
          <a:prstGeom prst="roundRect">
            <a:avLst>
              <a:gd name="adj" fmla="val 88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1" name="Textplatzhalter 11">
            <a:extLst>
              <a:ext uri="{FF2B5EF4-FFF2-40B4-BE49-F238E27FC236}">
                <a16:creationId xmlns:a16="http://schemas.microsoft.com/office/drawing/2014/main" id="{BD6C8630-BDF3-4AD4-8059-ADC6E9AF92FB}"/>
              </a:ext>
            </a:extLst>
          </p:cNvPr>
          <p:cNvSpPr txBox="1">
            <a:spLocks/>
          </p:cNvSpPr>
          <p:nvPr/>
        </p:nvSpPr>
        <p:spPr>
          <a:xfrm>
            <a:off x="328866" y="1923678"/>
            <a:ext cx="355222" cy="375524"/>
          </a:xfrm>
          <a:prstGeom prst="rect">
            <a:avLst/>
          </a:prstGeom>
        </p:spPr>
        <p:txBody>
          <a:bodyPr anchor="ctr"/>
          <a:lstStyle>
            <a:lvl1pPr marL="0" indent="0" algn="ctr"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latin typeface="+mn-lt"/>
              </a:rPr>
              <a:t>1</a:t>
            </a:r>
          </a:p>
        </p:txBody>
      </p:sp>
      <p:sp>
        <p:nvSpPr>
          <p:cNvPr id="22" name="Rechteck: abgerundete Ecken 21">
            <a:extLst>
              <a:ext uri="{FF2B5EF4-FFF2-40B4-BE49-F238E27FC236}">
                <a16:creationId xmlns:a16="http://schemas.microsoft.com/office/drawing/2014/main" id="{B64AC4FF-BB2B-48AF-B331-6798622D28D0}"/>
              </a:ext>
            </a:extLst>
          </p:cNvPr>
          <p:cNvSpPr/>
          <p:nvPr/>
        </p:nvSpPr>
        <p:spPr>
          <a:xfrm>
            <a:off x="324047" y="2430482"/>
            <a:ext cx="354849" cy="354849"/>
          </a:xfrm>
          <a:prstGeom prst="roundRect">
            <a:avLst>
              <a:gd name="adj" fmla="val 88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3" name="Textplatzhalter 11">
            <a:extLst>
              <a:ext uri="{FF2B5EF4-FFF2-40B4-BE49-F238E27FC236}">
                <a16:creationId xmlns:a16="http://schemas.microsoft.com/office/drawing/2014/main" id="{B25C81B4-060B-40DE-B58B-F162A7B0B79C}"/>
              </a:ext>
            </a:extLst>
          </p:cNvPr>
          <p:cNvSpPr txBox="1">
            <a:spLocks/>
          </p:cNvSpPr>
          <p:nvPr/>
        </p:nvSpPr>
        <p:spPr>
          <a:xfrm>
            <a:off x="328866" y="2409808"/>
            <a:ext cx="355222" cy="375524"/>
          </a:xfrm>
          <a:prstGeom prst="rect">
            <a:avLst/>
          </a:prstGeom>
        </p:spPr>
        <p:txBody>
          <a:bodyPr anchor="ctr"/>
          <a:lstStyle>
            <a:lvl1pPr marL="0" indent="0" algn="ctr"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latin typeface="+mn-lt"/>
              </a:rPr>
              <a:t>2</a:t>
            </a:r>
          </a:p>
        </p:txBody>
      </p:sp>
      <p:sp>
        <p:nvSpPr>
          <p:cNvPr id="24" name="Textplatzhalter 3">
            <a:extLst>
              <a:ext uri="{FF2B5EF4-FFF2-40B4-BE49-F238E27FC236}">
                <a16:creationId xmlns:a16="http://schemas.microsoft.com/office/drawing/2014/main" id="{1C614352-EE03-4B34-AA8A-8BF98ED6B02F}"/>
              </a:ext>
            </a:extLst>
          </p:cNvPr>
          <p:cNvSpPr txBox="1">
            <a:spLocks/>
          </p:cNvSpPr>
          <p:nvPr/>
        </p:nvSpPr>
        <p:spPr>
          <a:xfrm>
            <a:off x="756096" y="1929204"/>
            <a:ext cx="3671888" cy="354067"/>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800">
                <a:solidFill>
                  <a:srgbClr val="187ACC"/>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n-US" kern="0" dirty="0">
                <a:solidFill>
                  <a:schemeClr val="accent2"/>
                </a:solidFill>
                <a:latin typeface="+mn-lt"/>
              </a:rPr>
              <a:t>Overview</a:t>
            </a:r>
          </a:p>
          <a:p>
            <a:endParaRPr lang="de-DE" kern="0" dirty="0"/>
          </a:p>
        </p:txBody>
      </p:sp>
      <p:sp>
        <p:nvSpPr>
          <p:cNvPr id="25" name="Textplatzhalter 3">
            <a:extLst>
              <a:ext uri="{FF2B5EF4-FFF2-40B4-BE49-F238E27FC236}">
                <a16:creationId xmlns:a16="http://schemas.microsoft.com/office/drawing/2014/main" id="{6BF4958B-4C39-4F55-B6D4-9721DA30ADBF}"/>
              </a:ext>
            </a:extLst>
          </p:cNvPr>
          <p:cNvSpPr txBox="1">
            <a:spLocks/>
          </p:cNvSpPr>
          <p:nvPr/>
        </p:nvSpPr>
        <p:spPr>
          <a:xfrm>
            <a:off x="756096" y="2431264"/>
            <a:ext cx="3671888" cy="354067"/>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800">
                <a:solidFill>
                  <a:srgbClr val="187ACC"/>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latin typeface="+mn-lt"/>
              </a:rPr>
              <a:t>ELO Forms</a:t>
            </a:r>
          </a:p>
          <a:p>
            <a:endParaRPr lang="de-DE" kern="0" dirty="0"/>
          </a:p>
        </p:txBody>
      </p:sp>
      <p:sp>
        <p:nvSpPr>
          <p:cNvPr id="26" name="Rechteck: abgerundete Ecken 25">
            <a:extLst>
              <a:ext uri="{FF2B5EF4-FFF2-40B4-BE49-F238E27FC236}">
                <a16:creationId xmlns:a16="http://schemas.microsoft.com/office/drawing/2014/main" id="{5C6C592D-CE65-4860-ACE2-58A99BFED18B}"/>
              </a:ext>
            </a:extLst>
          </p:cNvPr>
          <p:cNvSpPr/>
          <p:nvPr/>
        </p:nvSpPr>
        <p:spPr>
          <a:xfrm>
            <a:off x="324047" y="2937312"/>
            <a:ext cx="354849" cy="354849"/>
          </a:xfrm>
          <a:prstGeom prst="roundRect">
            <a:avLst>
              <a:gd name="adj" fmla="val 88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7" name="Textplatzhalter 11">
            <a:extLst>
              <a:ext uri="{FF2B5EF4-FFF2-40B4-BE49-F238E27FC236}">
                <a16:creationId xmlns:a16="http://schemas.microsoft.com/office/drawing/2014/main" id="{E7985B61-6461-48F9-8898-662B44894E2E}"/>
              </a:ext>
            </a:extLst>
          </p:cNvPr>
          <p:cNvSpPr txBox="1">
            <a:spLocks/>
          </p:cNvSpPr>
          <p:nvPr/>
        </p:nvSpPr>
        <p:spPr>
          <a:xfrm>
            <a:off x="328866" y="2916638"/>
            <a:ext cx="355222" cy="375524"/>
          </a:xfrm>
          <a:prstGeom prst="rect">
            <a:avLst/>
          </a:prstGeom>
        </p:spPr>
        <p:txBody>
          <a:bodyPr anchor="ctr"/>
          <a:lstStyle>
            <a:lvl1pPr marL="0" indent="0" algn="ctr"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latin typeface="+mn-lt"/>
              </a:rPr>
              <a:t>3</a:t>
            </a:r>
          </a:p>
        </p:txBody>
      </p:sp>
      <p:sp>
        <p:nvSpPr>
          <p:cNvPr id="30" name="Textplatzhalter 3">
            <a:extLst>
              <a:ext uri="{FF2B5EF4-FFF2-40B4-BE49-F238E27FC236}">
                <a16:creationId xmlns:a16="http://schemas.microsoft.com/office/drawing/2014/main" id="{9F90ECC3-555B-451B-845F-0E885644E93E}"/>
              </a:ext>
            </a:extLst>
          </p:cNvPr>
          <p:cNvSpPr txBox="1">
            <a:spLocks/>
          </p:cNvSpPr>
          <p:nvPr/>
        </p:nvSpPr>
        <p:spPr>
          <a:xfrm>
            <a:off x="756096" y="2922164"/>
            <a:ext cx="3671888" cy="354067"/>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800">
                <a:solidFill>
                  <a:srgbClr val="187ACC"/>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latin typeface="+mn-lt"/>
              </a:rPr>
              <a:t>Questions/</a:t>
            </a:r>
            <a:r>
              <a:rPr lang="en-US" kern="0" dirty="0">
                <a:solidFill>
                  <a:schemeClr val="accent2"/>
                </a:solidFill>
                <a:latin typeface="+mn-lt"/>
              </a:rPr>
              <a:t>discussion</a:t>
            </a:r>
          </a:p>
          <a:p>
            <a:endParaRPr lang="de-DE" kern="0" dirty="0"/>
          </a:p>
        </p:txBody>
      </p:sp>
      <p:pic>
        <p:nvPicPr>
          <p:cNvPr id="38" name="Grafik 37">
            <a:extLst>
              <a:ext uri="{FF2B5EF4-FFF2-40B4-BE49-F238E27FC236}">
                <a16:creationId xmlns:a16="http://schemas.microsoft.com/office/drawing/2014/main" id="{38D37327-E57B-4679-87F7-4FA3D9F3E5D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00392" y="320400"/>
            <a:ext cx="731231" cy="419548"/>
          </a:xfrm>
          <a:prstGeom prst="rect">
            <a:avLst/>
          </a:prstGeom>
        </p:spPr>
      </p:pic>
      <p:sp>
        <p:nvSpPr>
          <p:cNvPr id="14" name="Rechteck: abgerundete Ecken 13">
            <a:extLst>
              <a:ext uri="{FF2B5EF4-FFF2-40B4-BE49-F238E27FC236}">
                <a16:creationId xmlns:a16="http://schemas.microsoft.com/office/drawing/2014/main" id="{B0E1A7EC-D5F6-4451-9E99-E1B86AE7B196}"/>
              </a:ext>
            </a:extLst>
          </p:cNvPr>
          <p:cNvSpPr/>
          <p:nvPr/>
        </p:nvSpPr>
        <p:spPr>
          <a:xfrm>
            <a:off x="324046" y="3423468"/>
            <a:ext cx="354849" cy="354849"/>
          </a:xfrm>
          <a:prstGeom prst="roundRect">
            <a:avLst>
              <a:gd name="adj" fmla="val 88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rgbClr val="3E3E40"/>
              </a:buClr>
              <a:buSzPct val="75000"/>
            </a:pPr>
            <a:r>
              <a:rPr lang="de-DE" sz="1400" b="1" kern="0" dirty="0">
                <a:solidFill>
                  <a:schemeClr val="bg1"/>
                </a:solidFill>
              </a:rPr>
              <a:t>4</a:t>
            </a:r>
          </a:p>
        </p:txBody>
      </p:sp>
      <p:sp>
        <p:nvSpPr>
          <p:cNvPr id="15" name="Textplatzhalter 3">
            <a:extLst>
              <a:ext uri="{FF2B5EF4-FFF2-40B4-BE49-F238E27FC236}">
                <a16:creationId xmlns:a16="http://schemas.microsoft.com/office/drawing/2014/main" id="{0C4F77C7-DB27-4C51-AA36-FA43692E7746}"/>
              </a:ext>
            </a:extLst>
          </p:cNvPr>
          <p:cNvSpPr txBox="1">
            <a:spLocks/>
          </p:cNvSpPr>
          <p:nvPr/>
        </p:nvSpPr>
        <p:spPr>
          <a:xfrm>
            <a:off x="756096" y="3422280"/>
            <a:ext cx="3671888" cy="354067"/>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800">
                <a:solidFill>
                  <a:srgbClr val="187ACC"/>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latin typeface="+mn-lt"/>
              </a:rPr>
              <a:t>Summary</a:t>
            </a:r>
            <a:endParaRPr lang="en-US" kern="0" dirty="0">
              <a:solidFill>
                <a:schemeClr val="accent2"/>
              </a:solidFill>
              <a:latin typeface="+mn-lt"/>
            </a:endParaRPr>
          </a:p>
          <a:p>
            <a:endParaRPr lang="de-DE" kern="0" dirty="0"/>
          </a:p>
        </p:txBody>
      </p:sp>
    </p:spTree>
    <p:extLst>
      <p:ext uri="{BB962C8B-B14F-4D97-AF65-F5344CB8AC3E}">
        <p14:creationId xmlns:p14="http://schemas.microsoft.com/office/powerpoint/2010/main" val="180774838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err="1"/>
              <a:t>ELOwf</a:t>
            </a:r>
            <a:r>
              <a:rPr lang="en-US" noProof="0" dirty="0"/>
              <a:t> forms: Current problems</a:t>
            </a:r>
          </a:p>
        </p:txBody>
      </p:sp>
      <p:sp>
        <p:nvSpPr>
          <p:cNvPr id="46" name="Inhaltsplatzhalter 45">
            <a:extLst>
              <a:ext uri="{FF2B5EF4-FFF2-40B4-BE49-F238E27FC236}">
                <a16:creationId xmlns:a16="http://schemas.microsoft.com/office/drawing/2014/main" id="{026DC315-17F0-485E-A986-E25C9289C1B2}"/>
              </a:ext>
            </a:extLst>
          </p:cNvPr>
          <p:cNvSpPr>
            <a:spLocks noGrp="1"/>
          </p:cNvSpPr>
          <p:nvPr>
            <p:ph sz="quarter" idx="14"/>
          </p:nvPr>
        </p:nvSpPr>
        <p:spPr>
          <a:xfrm>
            <a:off x="504056" y="1707654"/>
            <a:ext cx="8316416" cy="2664296"/>
          </a:xfrm>
        </p:spPr>
        <p:txBody>
          <a:bodyPr/>
          <a:lstStyle/>
          <a:p>
            <a:r>
              <a:rPr lang="en-US" dirty="0"/>
              <a:t>(One of) the first ELO web developments.</a:t>
            </a:r>
            <a:endParaRPr lang="en-US" noProof="0" dirty="0"/>
          </a:p>
          <a:p>
            <a:r>
              <a:rPr lang="en-US" noProof="0" dirty="0"/>
              <a:t>No JS framework, just plain scripts.</a:t>
            </a:r>
          </a:p>
          <a:p>
            <a:pPr lvl="1"/>
            <a:r>
              <a:rPr lang="en-US" noProof="0" dirty="0"/>
              <a:t>Cluttered, old code base.</a:t>
            </a:r>
          </a:p>
          <a:p>
            <a:r>
              <a:rPr lang="en-US" noProof="0" dirty="0"/>
              <a:t>No separation between description and implementation</a:t>
            </a:r>
          </a:p>
          <a:p>
            <a:pPr lvl="1"/>
            <a:r>
              <a:rPr lang="en-US" noProof="0" dirty="0"/>
              <a:t>JSP frame file and templates, arbitrary customization possible.</a:t>
            </a:r>
          </a:p>
          <a:p>
            <a:r>
              <a:rPr lang="en-US" noProof="0" dirty="0"/>
              <a:t>Static, non-responsive layout.</a:t>
            </a:r>
          </a:p>
          <a:p>
            <a:endParaRPr lang="en-US" noProof="0" dirty="0"/>
          </a:p>
          <a:p>
            <a:r>
              <a:rPr lang="en-US" noProof="0" dirty="0"/>
              <a:t>Hard to change, refactor or extend and maintain backwards compatibility.</a:t>
            </a:r>
          </a:p>
        </p:txBody>
      </p:sp>
      <p:sp>
        <p:nvSpPr>
          <p:cNvPr id="17" name="Rechteck: abgerundete Ecken 16">
            <a:extLst>
              <a:ext uri="{FF2B5EF4-FFF2-40B4-BE49-F238E27FC236}">
                <a16:creationId xmlns:a16="http://schemas.microsoft.com/office/drawing/2014/main" id="{4D180CBC-43E1-4158-9AB0-6C02F0CFE65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9" name="Textplatzhalter 11">
            <a:extLst>
              <a:ext uri="{FF2B5EF4-FFF2-40B4-BE49-F238E27FC236}">
                <a16:creationId xmlns:a16="http://schemas.microsoft.com/office/drawing/2014/main" id="{BDF2687F-10D7-48DE-96D5-78F201B94F8E}"/>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kern="0" dirty="0"/>
              <a:t>1</a:t>
            </a:r>
          </a:p>
        </p:txBody>
      </p:sp>
      <p:sp>
        <p:nvSpPr>
          <p:cNvPr id="21" name="Textplatzhalter 13">
            <a:extLst>
              <a:ext uri="{FF2B5EF4-FFF2-40B4-BE49-F238E27FC236}">
                <a16:creationId xmlns:a16="http://schemas.microsoft.com/office/drawing/2014/main" id="{B748A1CE-5DAD-4AA5-8397-DBD5A4615AC4}"/>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err="1">
                <a:solidFill>
                  <a:schemeClr val="accent2"/>
                </a:solidFill>
              </a:rPr>
              <a:t>Overview</a:t>
            </a:r>
            <a:endParaRPr kern="0" dirty="0">
              <a:solidFill>
                <a:schemeClr val="accent2"/>
              </a:solidFill>
            </a:endParaRPr>
          </a:p>
        </p:txBody>
      </p:sp>
    </p:spTree>
    <p:extLst>
      <p:ext uri="{BB962C8B-B14F-4D97-AF65-F5344CB8AC3E}">
        <p14:creationId xmlns:p14="http://schemas.microsoft.com/office/powerpoint/2010/main" val="77056977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Vision</a:t>
            </a:r>
          </a:p>
        </p:txBody>
      </p:sp>
      <p:sp>
        <p:nvSpPr>
          <p:cNvPr id="46" name="Inhaltsplatzhalter 45">
            <a:extLst>
              <a:ext uri="{FF2B5EF4-FFF2-40B4-BE49-F238E27FC236}">
                <a16:creationId xmlns:a16="http://schemas.microsoft.com/office/drawing/2014/main" id="{026DC315-17F0-485E-A986-E25C9289C1B2}"/>
              </a:ext>
            </a:extLst>
          </p:cNvPr>
          <p:cNvSpPr>
            <a:spLocks noGrp="1"/>
          </p:cNvSpPr>
          <p:nvPr>
            <p:ph sz="quarter" idx="14"/>
          </p:nvPr>
        </p:nvSpPr>
        <p:spPr>
          <a:xfrm>
            <a:off x="504056" y="1707654"/>
            <a:ext cx="8316416" cy="2376264"/>
          </a:xfrm>
        </p:spPr>
        <p:txBody>
          <a:bodyPr/>
          <a:lstStyle/>
          <a:p>
            <a:r>
              <a:rPr lang="en-US" dirty="0"/>
              <a:t>Support of the new data model with metadata and aspects</a:t>
            </a:r>
            <a:endParaRPr lang="en-US" noProof="0" dirty="0"/>
          </a:p>
          <a:p>
            <a:r>
              <a:rPr lang="en-US" dirty="0"/>
              <a:t>Different (technical) views for aspects</a:t>
            </a:r>
            <a:endParaRPr lang="en-US" noProof="0" dirty="0"/>
          </a:p>
          <a:p>
            <a:r>
              <a:rPr lang="en-US" dirty="0"/>
              <a:t>New Form Designer</a:t>
            </a:r>
          </a:p>
          <a:p>
            <a:r>
              <a:rPr lang="en-US" dirty="0"/>
              <a:t>Responsive design, so that the forms are usable on the Windows desktop as well as on a smartphone/tablet</a:t>
            </a:r>
          </a:p>
        </p:txBody>
      </p:sp>
      <p:sp>
        <p:nvSpPr>
          <p:cNvPr id="17" name="Rechteck: abgerundete Ecken 16">
            <a:extLst>
              <a:ext uri="{FF2B5EF4-FFF2-40B4-BE49-F238E27FC236}">
                <a16:creationId xmlns:a16="http://schemas.microsoft.com/office/drawing/2014/main" id="{4D180CBC-43E1-4158-9AB0-6C02F0CFE65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9" name="Textplatzhalter 11">
            <a:extLst>
              <a:ext uri="{FF2B5EF4-FFF2-40B4-BE49-F238E27FC236}">
                <a16:creationId xmlns:a16="http://schemas.microsoft.com/office/drawing/2014/main" id="{BDF2687F-10D7-48DE-96D5-78F201B94F8E}"/>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kern="0" dirty="0"/>
              <a:t>1</a:t>
            </a:r>
          </a:p>
        </p:txBody>
      </p:sp>
      <p:sp>
        <p:nvSpPr>
          <p:cNvPr id="21" name="Textplatzhalter 13">
            <a:extLst>
              <a:ext uri="{FF2B5EF4-FFF2-40B4-BE49-F238E27FC236}">
                <a16:creationId xmlns:a16="http://schemas.microsoft.com/office/drawing/2014/main" id="{B748A1CE-5DAD-4AA5-8397-DBD5A4615AC4}"/>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err="1">
                <a:solidFill>
                  <a:schemeClr val="accent2"/>
                </a:solidFill>
              </a:rPr>
              <a:t>Overview</a:t>
            </a:r>
            <a:endParaRPr kern="0" dirty="0">
              <a:solidFill>
                <a:schemeClr val="accent2"/>
              </a:solidFill>
            </a:endParaRPr>
          </a:p>
        </p:txBody>
      </p:sp>
    </p:spTree>
    <p:extLst>
      <p:ext uri="{BB962C8B-B14F-4D97-AF65-F5344CB8AC3E}">
        <p14:creationId xmlns:p14="http://schemas.microsoft.com/office/powerpoint/2010/main" val="48326461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Aspects</a:t>
            </a:r>
          </a:p>
        </p:txBody>
      </p:sp>
      <p:sp>
        <p:nvSpPr>
          <p:cNvPr id="7" name="Textplatzhalter 6">
            <a:extLst>
              <a:ext uri="{FF2B5EF4-FFF2-40B4-BE49-F238E27FC236}">
                <a16:creationId xmlns:a16="http://schemas.microsoft.com/office/drawing/2014/main" id="{1A8AAA0B-E09E-4932-932F-C5CDBC0FAE91}"/>
              </a:ext>
            </a:extLst>
          </p:cNvPr>
          <p:cNvSpPr>
            <a:spLocks noGrp="1"/>
          </p:cNvSpPr>
          <p:nvPr>
            <p:ph type="body" sz="quarter" idx="10"/>
          </p:nvPr>
        </p:nvSpPr>
        <p:spPr/>
        <p:txBody>
          <a:bodyPr/>
          <a:lstStyle/>
          <a:p>
            <a:r>
              <a:rPr lang="en-US" noProof="0" dirty="0"/>
              <a:t>New data model (in brief)</a:t>
            </a:r>
          </a:p>
        </p:txBody>
      </p:sp>
      <p:sp>
        <p:nvSpPr>
          <p:cNvPr id="6" name="Inhaltsplatzhalter 5">
            <a:extLst>
              <a:ext uri="{FF2B5EF4-FFF2-40B4-BE49-F238E27FC236}">
                <a16:creationId xmlns:a16="http://schemas.microsoft.com/office/drawing/2014/main" id="{055F4C30-8195-44C2-812B-FAA534C2C8C1}"/>
              </a:ext>
            </a:extLst>
          </p:cNvPr>
          <p:cNvSpPr>
            <a:spLocks noGrp="1"/>
          </p:cNvSpPr>
          <p:nvPr>
            <p:ph idx="14"/>
          </p:nvPr>
        </p:nvSpPr>
        <p:spPr>
          <a:xfrm>
            <a:off x="323528" y="1707654"/>
            <a:ext cx="8316416" cy="2233613"/>
          </a:xfrm>
        </p:spPr>
        <p:txBody>
          <a:bodyPr/>
          <a:lstStyle/>
          <a:p>
            <a:r>
              <a:rPr lang="en-US" noProof="0" dirty="0"/>
              <a:t>New organization of metadata.</a:t>
            </a:r>
          </a:p>
          <a:p>
            <a:r>
              <a:rPr lang="en-US" noProof="0" dirty="0"/>
              <a:t>Objects (forms) hold relations to aspects.</a:t>
            </a:r>
          </a:p>
          <a:p>
            <a:r>
              <a:rPr lang="en-US" noProof="0" dirty="0"/>
              <a:t>Aspects consist of several lines of data.</a:t>
            </a:r>
          </a:p>
        </p:txBody>
      </p:sp>
      <p:sp>
        <p:nvSpPr>
          <p:cNvPr id="8" name="Rechteck: abgerundete Ecken 7">
            <a:extLst>
              <a:ext uri="{FF2B5EF4-FFF2-40B4-BE49-F238E27FC236}">
                <a16:creationId xmlns:a16="http://schemas.microsoft.com/office/drawing/2014/main" id="{695FD3F0-9B34-479F-B895-B86C9C0DAD2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platzhalter 11">
            <a:extLst>
              <a:ext uri="{FF2B5EF4-FFF2-40B4-BE49-F238E27FC236}">
                <a16:creationId xmlns:a16="http://schemas.microsoft.com/office/drawing/2014/main" id="{EB74085B-86C7-4CDC-B5EE-80721112F227}"/>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kern="0"/>
              <a:t>1</a:t>
            </a:r>
          </a:p>
        </p:txBody>
      </p:sp>
      <p:sp>
        <p:nvSpPr>
          <p:cNvPr id="10" name="Textplatzhalter 13">
            <a:extLst>
              <a:ext uri="{FF2B5EF4-FFF2-40B4-BE49-F238E27FC236}">
                <a16:creationId xmlns:a16="http://schemas.microsoft.com/office/drawing/2014/main" id="{AA47DFFE-B6D8-4FA4-B76E-D224DDA6EC22}"/>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err="1">
                <a:solidFill>
                  <a:schemeClr val="accent2"/>
                </a:solidFill>
              </a:rPr>
              <a:t>Overview</a:t>
            </a:r>
            <a:endParaRPr kern="0" dirty="0">
              <a:solidFill>
                <a:schemeClr val="accent2"/>
              </a:solidFill>
            </a:endParaRPr>
          </a:p>
        </p:txBody>
      </p:sp>
      <p:sp>
        <p:nvSpPr>
          <p:cNvPr id="11" name="Freihandform: Form 10">
            <a:extLst>
              <a:ext uri="{FF2B5EF4-FFF2-40B4-BE49-F238E27FC236}">
                <a16:creationId xmlns:a16="http://schemas.microsoft.com/office/drawing/2014/main" id="{5D1E101D-DC0F-41FB-B615-D05294B58433}"/>
              </a:ext>
            </a:extLst>
          </p:cNvPr>
          <p:cNvSpPr/>
          <p:nvPr/>
        </p:nvSpPr>
        <p:spPr>
          <a:xfrm flipH="1" flipV="1">
            <a:off x="6012160" y="3002629"/>
            <a:ext cx="675739" cy="781609"/>
          </a:xfrm>
          <a:custGeom>
            <a:avLst/>
            <a:gdLst>
              <a:gd name="connsiteX0" fmla="*/ 0 w 1073426"/>
              <a:gd name="connsiteY0" fmla="*/ 839856 h 839856"/>
              <a:gd name="connsiteX1" fmla="*/ 586408 w 1073426"/>
              <a:gd name="connsiteY1" fmla="*/ 119269 h 839856"/>
              <a:gd name="connsiteX2" fmla="*/ 1073426 w 1073426"/>
              <a:gd name="connsiteY2" fmla="*/ 0 h 839856"/>
            </a:gdLst>
            <a:ahLst/>
            <a:cxnLst>
              <a:cxn ang="0">
                <a:pos x="connsiteX0" y="connsiteY0"/>
              </a:cxn>
              <a:cxn ang="0">
                <a:pos x="connsiteX1" y="connsiteY1"/>
              </a:cxn>
              <a:cxn ang="0">
                <a:pos x="connsiteX2" y="connsiteY2"/>
              </a:cxn>
            </a:cxnLst>
            <a:rect l="l" t="t" r="r" b="b"/>
            <a:pathLst>
              <a:path w="1073426" h="839856">
                <a:moveTo>
                  <a:pt x="0" y="839856"/>
                </a:moveTo>
                <a:cubicBezTo>
                  <a:pt x="203752" y="549550"/>
                  <a:pt x="407504" y="259245"/>
                  <a:pt x="586408" y="119269"/>
                </a:cubicBezTo>
                <a:cubicBezTo>
                  <a:pt x="765312" y="-20707"/>
                  <a:pt x="972378" y="11596"/>
                  <a:pt x="1073426" y="0"/>
                </a:cubicBezTo>
              </a:path>
            </a:pathLst>
          </a:custGeom>
          <a:noFill/>
          <a:ln w="5715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ELO Sans Pro" panose="020B0503030403020204" pitchFamily="34" charset="0"/>
            </a:endParaRPr>
          </a:p>
        </p:txBody>
      </p:sp>
      <p:grpSp>
        <p:nvGrpSpPr>
          <p:cNvPr id="12" name="Gruppieren 11">
            <a:extLst>
              <a:ext uri="{FF2B5EF4-FFF2-40B4-BE49-F238E27FC236}">
                <a16:creationId xmlns:a16="http://schemas.microsoft.com/office/drawing/2014/main" id="{EFCCDAEC-9A48-4B63-A659-B1444C21D74E}"/>
              </a:ext>
            </a:extLst>
          </p:cNvPr>
          <p:cNvGrpSpPr/>
          <p:nvPr/>
        </p:nvGrpSpPr>
        <p:grpSpPr>
          <a:xfrm>
            <a:off x="4860032" y="1457086"/>
            <a:ext cx="4283967" cy="1555197"/>
            <a:chOff x="693216" y="987574"/>
            <a:chExt cx="3889534" cy="1555197"/>
          </a:xfrm>
        </p:grpSpPr>
        <p:sp>
          <p:nvSpPr>
            <p:cNvPr id="13" name="Rechteck 12">
              <a:extLst>
                <a:ext uri="{FF2B5EF4-FFF2-40B4-BE49-F238E27FC236}">
                  <a16:creationId xmlns:a16="http://schemas.microsoft.com/office/drawing/2014/main" id="{C227581B-646B-4B33-9D70-035BDF23C1D5}"/>
                </a:ext>
              </a:extLst>
            </p:cNvPr>
            <p:cNvSpPr/>
            <p:nvPr/>
          </p:nvSpPr>
          <p:spPr>
            <a:xfrm>
              <a:off x="694318" y="987574"/>
              <a:ext cx="3888432" cy="514659"/>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de-DE" sz="2000" b="1" dirty="0">
                  <a:latin typeface="ELO Sans Pro" panose="020B0503030403020204" pitchFamily="34" charset="0"/>
                </a:rPr>
                <a:t>Person</a:t>
              </a:r>
            </a:p>
          </p:txBody>
        </p:sp>
        <p:sp>
          <p:nvSpPr>
            <p:cNvPr id="14" name="Rechteck 13">
              <a:extLst>
                <a:ext uri="{FF2B5EF4-FFF2-40B4-BE49-F238E27FC236}">
                  <a16:creationId xmlns:a16="http://schemas.microsoft.com/office/drawing/2014/main" id="{B7B91B4D-F7F9-41D7-B2B0-AE5326215625}"/>
                </a:ext>
              </a:extLst>
            </p:cNvPr>
            <p:cNvSpPr/>
            <p:nvPr/>
          </p:nvSpPr>
          <p:spPr>
            <a:xfrm>
              <a:off x="693216" y="1502388"/>
              <a:ext cx="3888432" cy="104038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de-DE" b="1" dirty="0">
                  <a:solidFill>
                    <a:schemeClr val="accent2">
                      <a:lumMod val="50000"/>
                    </a:schemeClr>
                  </a:solidFill>
                  <a:latin typeface="ELO Sans Pro" panose="020B0503030403020204" pitchFamily="34" charset="0"/>
                </a:rPr>
                <a:t>FIRSTNAME</a:t>
              </a:r>
              <a:r>
                <a:rPr lang="de-DE" dirty="0">
                  <a:solidFill>
                    <a:schemeClr val="accent2">
                      <a:lumMod val="50000"/>
                    </a:schemeClr>
                  </a:solidFill>
                  <a:latin typeface="ELO Sans Pro" panose="020B0503030403020204" pitchFamily="34" charset="0"/>
                </a:rPr>
                <a:t>	</a:t>
              </a:r>
              <a:r>
                <a:rPr lang="de-DE" dirty="0" err="1">
                  <a:solidFill>
                    <a:schemeClr val="accent2">
                      <a:lumMod val="50000"/>
                    </a:schemeClr>
                  </a:solidFill>
                  <a:latin typeface="ELO Sans Pro" panose="020B0503030403020204" pitchFamily="34" charset="0"/>
                </a:rPr>
                <a:t>first</a:t>
              </a:r>
              <a:r>
                <a:rPr lang="de-DE" dirty="0">
                  <a:solidFill>
                    <a:schemeClr val="accent2">
                      <a:lumMod val="50000"/>
                    </a:schemeClr>
                  </a:solidFill>
                  <a:latin typeface="ELO Sans Pro" panose="020B0503030403020204" pitchFamily="34" charset="0"/>
                </a:rPr>
                <a:t> </a:t>
              </a:r>
              <a:r>
                <a:rPr lang="de-DE" dirty="0" err="1">
                  <a:solidFill>
                    <a:schemeClr val="accent2">
                      <a:lumMod val="50000"/>
                    </a:schemeClr>
                  </a:solidFill>
                  <a:latin typeface="ELO Sans Pro" panose="020B0503030403020204" pitchFamily="34" charset="0"/>
                </a:rPr>
                <a:t>name</a:t>
              </a:r>
              <a:r>
                <a:rPr lang="de-DE" dirty="0">
                  <a:solidFill>
                    <a:schemeClr val="accent2">
                      <a:lumMod val="50000"/>
                    </a:schemeClr>
                  </a:solidFill>
                  <a:latin typeface="ELO Sans Pro" panose="020B0503030403020204" pitchFamily="34" charset="0"/>
                </a:rPr>
                <a:t>	Text</a:t>
              </a:r>
            </a:p>
            <a:p>
              <a:r>
                <a:rPr lang="de-DE" b="1" dirty="0">
                  <a:solidFill>
                    <a:schemeClr val="accent2">
                      <a:lumMod val="50000"/>
                    </a:schemeClr>
                  </a:solidFill>
                  <a:latin typeface="ELO Sans Pro" panose="020B0503030403020204" pitchFamily="34" charset="0"/>
                </a:rPr>
                <a:t>LASTNAME</a:t>
              </a:r>
              <a:r>
                <a:rPr lang="de-DE" dirty="0">
                  <a:solidFill>
                    <a:schemeClr val="accent2">
                      <a:lumMod val="50000"/>
                    </a:schemeClr>
                  </a:solidFill>
                  <a:latin typeface="ELO Sans Pro" panose="020B0503030403020204" pitchFamily="34" charset="0"/>
                </a:rPr>
                <a:t>	last </a:t>
              </a:r>
              <a:r>
                <a:rPr lang="de-DE" dirty="0" err="1">
                  <a:solidFill>
                    <a:schemeClr val="accent2">
                      <a:lumMod val="50000"/>
                    </a:schemeClr>
                  </a:solidFill>
                  <a:latin typeface="ELO Sans Pro" panose="020B0503030403020204" pitchFamily="34" charset="0"/>
                </a:rPr>
                <a:t>name</a:t>
              </a:r>
              <a:r>
                <a:rPr lang="de-DE" dirty="0">
                  <a:solidFill>
                    <a:schemeClr val="accent2">
                      <a:lumMod val="50000"/>
                    </a:schemeClr>
                  </a:solidFill>
                  <a:latin typeface="ELO Sans Pro" panose="020B0503030403020204" pitchFamily="34" charset="0"/>
                </a:rPr>
                <a:t>		Text</a:t>
              </a:r>
            </a:p>
            <a:p>
              <a:r>
                <a:rPr lang="de-DE" b="1" dirty="0">
                  <a:solidFill>
                    <a:schemeClr val="accent2">
                      <a:lumMod val="50000"/>
                    </a:schemeClr>
                  </a:solidFill>
                  <a:latin typeface="ELO Sans Pro" panose="020B0503030403020204" pitchFamily="34" charset="0"/>
                </a:rPr>
                <a:t>POSITION</a:t>
              </a:r>
              <a:r>
                <a:rPr lang="de-DE" dirty="0">
                  <a:solidFill>
                    <a:schemeClr val="accent2">
                      <a:lumMod val="50000"/>
                    </a:schemeClr>
                  </a:solidFill>
                  <a:latin typeface="ELO Sans Pro" panose="020B0503030403020204" pitchFamily="34" charset="0"/>
                </a:rPr>
                <a:t>	</a:t>
              </a:r>
              <a:r>
                <a:rPr lang="de-DE" dirty="0" err="1">
                  <a:solidFill>
                    <a:schemeClr val="accent2">
                      <a:lumMod val="50000"/>
                    </a:schemeClr>
                  </a:solidFill>
                  <a:latin typeface="ELO Sans Pro" panose="020B0503030403020204" pitchFamily="34" charset="0"/>
                </a:rPr>
                <a:t>position</a:t>
              </a:r>
              <a:r>
                <a:rPr lang="de-DE" dirty="0">
                  <a:solidFill>
                    <a:schemeClr val="accent2">
                      <a:lumMod val="50000"/>
                    </a:schemeClr>
                  </a:solidFill>
                  <a:latin typeface="ELO Sans Pro" panose="020B0503030403020204" pitchFamily="34" charset="0"/>
                </a:rPr>
                <a:t>		Text</a:t>
              </a:r>
            </a:p>
          </p:txBody>
        </p:sp>
      </p:grpSp>
      <p:sp>
        <p:nvSpPr>
          <p:cNvPr id="15" name="Textfeld 14">
            <a:extLst>
              <a:ext uri="{FF2B5EF4-FFF2-40B4-BE49-F238E27FC236}">
                <a16:creationId xmlns:a16="http://schemas.microsoft.com/office/drawing/2014/main" id="{CDB34858-E0FB-4201-9E88-EBA830B92498}"/>
              </a:ext>
            </a:extLst>
          </p:cNvPr>
          <p:cNvSpPr txBox="1"/>
          <p:nvPr/>
        </p:nvSpPr>
        <p:spPr>
          <a:xfrm>
            <a:off x="4279619" y="837400"/>
            <a:ext cx="1564852" cy="646331"/>
          </a:xfrm>
          <a:prstGeom prst="rect">
            <a:avLst/>
          </a:prstGeom>
          <a:noFill/>
        </p:spPr>
        <p:txBody>
          <a:bodyPr wrap="square" rtlCol="0">
            <a:spAutoFit/>
          </a:bodyPr>
          <a:lstStyle/>
          <a:p>
            <a:r>
              <a:rPr lang="de-DE" sz="3600" b="1" dirty="0" err="1">
                <a:solidFill>
                  <a:schemeClr val="accent1"/>
                </a:solidFill>
                <a:latin typeface="ELO Sans Pro" panose="020B0503030403020204" pitchFamily="34" charset="0"/>
              </a:rPr>
              <a:t>Aspect</a:t>
            </a:r>
            <a:endParaRPr lang="de-DE" sz="3600" b="1" dirty="0">
              <a:solidFill>
                <a:schemeClr val="accent1"/>
              </a:solidFill>
              <a:latin typeface="ELO Sans Pro" panose="020B0503030403020204" pitchFamily="34" charset="0"/>
            </a:endParaRPr>
          </a:p>
        </p:txBody>
      </p:sp>
      <p:sp>
        <p:nvSpPr>
          <p:cNvPr id="16" name="Bogen 15">
            <a:extLst>
              <a:ext uri="{FF2B5EF4-FFF2-40B4-BE49-F238E27FC236}">
                <a16:creationId xmlns:a16="http://schemas.microsoft.com/office/drawing/2014/main" id="{B215EB4D-AC0A-4420-A7C4-5682BF3F9E94}"/>
              </a:ext>
            </a:extLst>
          </p:cNvPr>
          <p:cNvSpPr/>
          <p:nvPr/>
        </p:nvSpPr>
        <p:spPr>
          <a:xfrm>
            <a:off x="5344690" y="1115668"/>
            <a:ext cx="864096" cy="841746"/>
          </a:xfrm>
          <a:prstGeom prst="arc">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latin typeface="ELO Sans Pro" panose="020B0503030403020204" pitchFamily="34" charset="0"/>
            </a:endParaRPr>
          </a:p>
        </p:txBody>
      </p:sp>
      <p:sp>
        <p:nvSpPr>
          <p:cNvPr id="17" name="Textfeld 16">
            <a:extLst>
              <a:ext uri="{FF2B5EF4-FFF2-40B4-BE49-F238E27FC236}">
                <a16:creationId xmlns:a16="http://schemas.microsoft.com/office/drawing/2014/main" id="{26A951EF-101D-4B09-BAA4-C4A338B0FDF8}"/>
              </a:ext>
            </a:extLst>
          </p:cNvPr>
          <p:cNvSpPr txBox="1"/>
          <p:nvPr/>
        </p:nvSpPr>
        <p:spPr>
          <a:xfrm>
            <a:off x="489352" y="3393433"/>
            <a:ext cx="1542410" cy="646331"/>
          </a:xfrm>
          <a:prstGeom prst="rect">
            <a:avLst/>
          </a:prstGeom>
          <a:noFill/>
        </p:spPr>
        <p:txBody>
          <a:bodyPr wrap="square" rtlCol="0">
            <a:spAutoFit/>
          </a:bodyPr>
          <a:lstStyle/>
          <a:p>
            <a:r>
              <a:rPr lang="de-DE" sz="3600" b="1" dirty="0" err="1">
                <a:solidFill>
                  <a:srgbClr val="C00000"/>
                </a:solidFill>
                <a:latin typeface="ELO Sans Pro" panose="020B0503030403020204" pitchFamily="34" charset="0"/>
              </a:rPr>
              <a:t>Object</a:t>
            </a:r>
            <a:endParaRPr lang="de-DE" sz="3600" b="1" dirty="0">
              <a:solidFill>
                <a:srgbClr val="C00000"/>
              </a:solidFill>
              <a:latin typeface="ELO Sans Pro" panose="020B0503030403020204" pitchFamily="34" charset="0"/>
            </a:endParaRPr>
          </a:p>
        </p:txBody>
      </p:sp>
      <p:grpSp>
        <p:nvGrpSpPr>
          <p:cNvPr id="18" name="Gruppieren 17">
            <a:extLst>
              <a:ext uri="{FF2B5EF4-FFF2-40B4-BE49-F238E27FC236}">
                <a16:creationId xmlns:a16="http://schemas.microsoft.com/office/drawing/2014/main" id="{74E49CD6-7F96-4404-AF86-C8FDBCE30062}"/>
              </a:ext>
            </a:extLst>
          </p:cNvPr>
          <p:cNvGrpSpPr/>
          <p:nvPr/>
        </p:nvGrpSpPr>
        <p:grpSpPr>
          <a:xfrm>
            <a:off x="2123728" y="3339320"/>
            <a:ext cx="3889535" cy="1656184"/>
            <a:chOff x="693215" y="987574"/>
            <a:chExt cx="3889535" cy="1656184"/>
          </a:xfrm>
        </p:grpSpPr>
        <p:sp>
          <p:nvSpPr>
            <p:cNvPr id="19" name="Rechteck 18">
              <a:extLst>
                <a:ext uri="{FF2B5EF4-FFF2-40B4-BE49-F238E27FC236}">
                  <a16:creationId xmlns:a16="http://schemas.microsoft.com/office/drawing/2014/main" id="{25F777DA-BA17-4076-912A-B9262A7168D1}"/>
                </a:ext>
              </a:extLst>
            </p:cNvPr>
            <p:cNvSpPr/>
            <p:nvPr/>
          </p:nvSpPr>
          <p:spPr>
            <a:xfrm>
              <a:off x="694318" y="987574"/>
              <a:ext cx="3888432" cy="51465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de-DE" sz="2000" b="1" dirty="0">
                  <a:latin typeface="ELO Sans Pro" panose="020B0503030403020204" pitchFamily="34" charset="0"/>
                </a:rPr>
                <a:t>Contact</a:t>
              </a:r>
            </a:p>
          </p:txBody>
        </p:sp>
        <p:sp>
          <p:nvSpPr>
            <p:cNvPr id="20" name="Rechteck 19">
              <a:extLst>
                <a:ext uri="{FF2B5EF4-FFF2-40B4-BE49-F238E27FC236}">
                  <a16:creationId xmlns:a16="http://schemas.microsoft.com/office/drawing/2014/main" id="{66AE4300-7DA1-4A08-A892-60999048758B}"/>
                </a:ext>
              </a:extLst>
            </p:cNvPr>
            <p:cNvSpPr/>
            <p:nvPr/>
          </p:nvSpPr>
          <p:spPr>
            <a:xfrm>
              <a:off x="693215" y="1502385"/>
              <a:ext cx="3888432" cy="1141373"/>
            </a:xfrm>
            <a:prstGeom prst="rect">
              <a:avLst/>
            </a:prstGeom>
            <a:solidFill>
              <a:srgbClr val="ECD4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de-DE" b="1" dirty="0">
                  <a:solidFill>
                    <a:schemeClr val="accent2">
                      <a:lumMod val="50000"/>
                    </a:schemeClr>
                  </a:solidFill>
                  <a:latin typeface="ELO Sans Pro" panose="020B0503030403020204" pitchFamily="34" charset="0"/>
                </a:rPr>
                <a:t>Contact	</a:t>
              </a:r>
              <a:r>
                <a:rPr lang="de-DE" dirty="0">
                  <a:solidFill>
                    <a:schemeClr val="accent2">
                      <a:lumMod val="50000"/>
                    </a:schemeClr>
                  </a:solidFill>
                  <a:latin typeface="ELO Sans Pro" panose="020B0503030403020204" pitchFamily="34" charset="0"/>
                </a:rPr>
                <a:t>	Person</a:t>
              </a:r>
            </a:p>
            <a:p>
              <a:r>
                <a:rPr lang="de-DE" b="1" dirty="0">
                  <a:solidFill>
                    <a:schemeClr val="accent2">
                      <a:lumMod val="50000"/>
                    </a:schemeClr>
                  </a:solidFill>
                  <a:latin typeface="ELO Sans Pro" panose="020B0503030403020204" pitchFamily="34" charset="0"/>
                </a:rPr>
                <a:t>Private</a:t>
              </a:r>
              <a:r>
                <a:rPr lang="de-DE" dirty="0">
                  <a:solidFill>
                    <a:schemeClr val="accent2">
                      <a:lumMod val="50000"/>
                    </a:schemeClr>
                  </a:solidFill>
                  <a:latin typeface="ELO Sans Pro" panose="020B0503030403020204" pitchFamily="34" charset="0"/>
                </a:rPr>
                <a:t>		</a:t>
              </a:r>
              <a:r>
                <a:rPr lang="de-DE" dirty="0" err="1">
                  <a:solidFill>
                    <a:schemeClr val="accent2">
                      <a:lumMod val="50000"/>
                    </a:schemeClr>
                  </a:solidFill>
                  <a:latin typeface="ELO Sans Pro" panose="020B0503030403020204" pitchFamily="34" charset="0"/>
                </a:rPr>
                <a:t>Address</a:t>
              </a:r>
              <a:endParaRPr lang="de-DE" dirty="0">
                <a:solidFill>
                  <a:schemeClr val="accent2">
                    <a:lumMod val="50000"/>
                  </a:schemeClr>
                </a:solidFill>
                <a:latin typeface="ELO Sans Pro" panose="020B0503030403020204" pitchFamily="34" charset="0"/>
              </a:endParaRPr>
            </a:p>
            <a:p>
              <a:r>
                <a:rPr lang="de-DE" b="1" dirty="0">
                  <a:solidFill>
                    <a:schemeClr val="accent2">
                      <a:lumMod val="50000"/>
                    </a:schemeClr>
                  </a:solidFill>
                  <a:latin typeface="ELO Sans Pro" panose="020B0503030403020204" pitchFamily="34" charset="0"/>
                </a:rPr>
                <a:t>Business		</a:t>
              </a:r>
              <a:r>
                <a:rPr lang="de-DE" dirty="0" err="1">
                  <a:solidFill>
                    <a:schemeClr val="accent2">
                      <a:lumMod val="50000"/>
                    </a:schemeClr>
                  </a:solidFill>
                  <a:latin typeface="ELO Sans Pro" panose="020B0503030403020204" pitchFamily="34" charset="0"/>
                </a:rPr>
                <a:t>Address</a:t>
              </a:r>
              <a:endParaRPr lang="de-DE" dirty="0">
                <a:solidFill>
                  <a:schemeClr val="accent2">
                    <a:lumMod val="50000"/>
                  </a:schemeClr>
                </a:solidFill>
                <a:latin typeface="ELO Sans Pro" panose="020B0503030403020204" pitchFamily="34" charset="0"/>
              </a:endParaRPr>
            </a:p>
          </p:txBody>
        </p:sp>
      </p:grpSp>
      <p:sp>
        <p:nvSpPr>
          <p:cNvPr id="21" name="Bogen 20">
            <a:extLst>
              <a:ext uri="{FF2B5EF4-FFF2-40B4-BE49-F238E27FC236}">
                <a16:creationId xmlns:a16="http://schemas.microsoft.com/office/drawing/2014/main" id="{1D71E3DD-C40F-40D2-A842-DC30C3CF91AE}"/>
              </a:ext>
            </a:extLst>
          </p:cNvPr>
          <p:cNvSpPr/>
          <p:nvPr/>
        </p:nvSpPr>
        <p:spPr>
          <a:xfrm rot="16200000" flipH="1">
            <a:off x="1437917" y="3498773"/>
            <a:ext cx="864096" cy="841746"/>
          </a:xfrm>
          <a:prstGeom prst="arc">
            <a:avLst>
              <a:gd name="adj1" fmla="val 16200000"/>
              <a:gd name="adj2" fmla="val 1917797"/>
            </a:avLst>
          </a:prstGeom>
          <a:ln w="76200">
            <a:solidFill>
              <a:srgbClr val="C0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latin typeface="ELO Sans Pro" panose="020B0503030403020204" pitchFamily="34" charset="0"/>
            </a:endParaRPr>
          </a:p>
        </p:txBody>
      </p:sp>
    </p:spTree>
    <p:extLst>
      <p:ext uri="{BB962C8B-B14F-4D97-AF65-F5344CB8AC3E}">
        <p14:creationId xmlns:p14="http://schemas.microsoft.com/office/powerpoint/2010/main" val="386313373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Parallel solution</a:t>
            </a:r>
          </a:p>
        </p:txBody>
      </p:sp>
      <p:sp>
        <p:nvSpPr>
          <p:cNvPr id="6" name="Inhaltsplatzhalter 5">
            <a:extLst>
              <a:ext uri="{FF2B5EF4-FFF2-40B4-BE49-F238E27FC236}">
                <a16:creationId xmlns:a16="http://schemas.microsoft.com/office/drawing/2014/main" id="{055F4C30-8195-44C2-812B-FAA534C2C8C1}"/>
              </a:ext>
            </a:extLst>
          </p:cNvPr>
          <p:cNvSpPr>
            <a:spLocks noGrp="1"/>
          </p:cNvSpPr>
          <p:nvPr>
            <p:ph idx="14"/>
          </p:nvPr>
        </p:nvSpPr>
        <p:spPr>
          <a:xfrm>
            <a:off x="504056" y="1707654"/>
            <a:ext cx="8316416" cy="2233613"/>
          </a:xfrm>
        </p:spPr>
        <p:txBody>
          <a:bodyPr/>
          <a:lstStyle/>
          <a:p>
            <a:r>
              <a:rPr lang="en-US" noProof="0" dirty="0" err="1"/>
              <a:t>ELOwf</a:t>
            </a:r>
            <a:r>
              <a:rPr lang="en-US" noProof="0" dirty="0"/>
              <a:t> forms are widely used (nearly every project).</a:t>
            </a:r>
          </a:p>
          <a:p>
            <a:r>
              <a:rPr lang="en-US" dirty="0"/>
              <a:t>Business solutions highly depend on </a:t>
            </a:r>
            <a:r>
              <a:rPr lang="en-US" dirty="0" err="1"/>
              <a:t>ELOwf</a:t>
            </a:r>
            <a:r>
              <a:rPr lang="en-US" dirty="0"/>
              <a:t> forms.</a:t>
            </a:r>
            <a:endParaRPr lang="en-US" noProof="0" dirty="0"/>
          </a:p>
          <a:p>
            <a:r>
              <a:rPr lang="en-US" noProof="0" dirty="0" err="1"/>
              <a:t>ELOwf</a:t>
            </a:r>
            <a:r>
              <a:rPr lang="en-US" noProof="0" dirty="0"/>
              <a:t> forms will stay around for several years.</a:t>
            </a:r>
          </a:p>
          <a:p>
            <a:endParaRPr lang="en-US" noProof="0" dirty="0"/>
          </a:p>
          <a:p>
            <a:r>
              <a:rPr lang="en-US" noProof="0" dirty="0" err="1"/>
              <a:t>ELOwf</a:t>
            </a:r>
            <a:r>
              <a:rPr lang="en-US" noProof="0" dirty="0"/>
              <a:t> forms will be used for current data model (old masks).</a:t>
            </a:r>
          </a:p>
          <a:p>
            <a:r>
              <a:rPr lang="en-US" noProof="0" dirty="0"/>
              <a:t>ELO </a:t>
            </a:r>
            <a:r>
              <a:rPr lang="en-US" dirty="0"/>
              <a:t>F</a:t>
            </a:r>
            <a:r>
              <a:rPr lang="en-US" noProof="0" dirty="0" err="1"/>
              <a:t>orms</a:t>
            </a:r>
            <a:r>
              <a:rPr lang="en-US" noProof="0" dirty="0"/>
              <a:t> will be used for aspect data model (new masks).</a:t>
            </a:r>
          </a:p>
        </p:txBody>
      </p:sp>
      <p:sp>
        <p:nvSpPr>
          <p:cNvPr id="8" name="Rechteck: abgerundete Ecken 7">
            <a:extLst>
              <a:ext uri="{FF2B5EF4-FFF2-40B4-BE49-F238E27FC236}">
                <a16:creationId xmlns:a16="http://schemas.microsoft.com/office/drawing/2014/main" id="{695FD3F0-9B34-479F-B895-B86C9C0DAD2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platzhalter 11">
            <a:extLst>
              <a:ext uri="{FF2B5EF4-FFF2-40B4-BE49-F238E27FC236}">
                <a16:creationId xmlns:a16="http://schemas.microsoft.com/office/drawing/2014/main" id="{EB74085B-86C7-4CDC-B5EE-80721112F227}"/>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kern="0" dirty="0"/>
              <a:t>1</a:t>
            </a:r>
          </a:p>
        </p:txBody>
      </p:sp>
      <p:sp>
        <p:nvSpPr>
          <p:cNvPr id="10" name="Textplatzhalter 13">
            <a:extLst>
              <a:ext uri="{FF2B5EF4-FFF2-40B4-BE49-F238E27FC236}">
                <a16:creationId xmlns:a16="http://schemas.microsoft.com/office/drawing/2014/main" id="{AA47DFFE-B6D8-4FA4-B76E-D224DDA6EC22}"/>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err="1">
                <a:solidFill>
                  <a:schemeClr val="accent2"/>
                </a:solidFill>
              </a:rPr>
              <a:t>Overview</a:t>
            </a:r>
            <a:endParaRPr kern="0" dirty="0">
              <a:solidFill>
                <a:schemeClr val="accent2"/>
              </a:solidFill>
            </a:endParaRPr>
          </a:p>
        </p:txBody>
      </p:sp>
    </p:spTree>
    <p:extLst>
      <p:ext uri="{BB962C8B-B14F-4D97-AF65-F5344CB8AC3E}">
        <p14:creationId xmlns:p14="http://schemas.microsoft.com/office/powerpoint/2010/main" val="290427975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AF46FE-1A4A-48F4-90AC-8621759E37F4}"/>
              </a:ext>
            </a:extLst>
          </p:cNvPr>
          <p:cNvSpPr>
            <a:spLocks noGrp="1"/>
          </p:cNvSpPr>
          <p:nvPr>
            <p:ph type="title"/>
          </p:nvPr>
        </p:nvSpPr>
        <p:spPr/>
        <p:txBody>
          <a:bodyPr/>
          <a:lstStyle/>
          <a:p>
            <a:r>
              <a:rPr lang="en-US" noProof="0" dirty="0"/>
              <a:t>Agenda</a:t>
            </a:r>
          </a:p>
        </p:txBody>
      </p:sp>
      <p:pic>
        <p:nvPicPr>
          <p:cNvPr id="8" name="Bildplatzhalter 7" descr="Ein Bild, das draußen, Gebäude, Stadt, Uhr enthält.&#10;&#10;Automatisch generierte Beschreibung">
            <a:extLst>
              <a:ext uri="{FF2B5EF4-FFF2-40B4-BE49-F238E27FC236}">
                <a16:creationId xmlns:a16="http://schemas.microsoft.com/office/drawing/2014/main" id="{0A0B0A23-031F-46DB-BE5B-F0412E8522ED}"/>
              </a:ext>
            </a:extLst>
          </p:cNvPr>
          <p:cNvPicPr>
            <a:picLocks noGrp="1" noChangeAspect="1"/>
          </p:cNvPicPr>
          <p:nvPr>
            <p:ph type="pic" sz="quarter" idx="11"/>
          </p:nvPr>
        </p:nvPicPr>
        <p:blipFill>
          <a:blip r:embed="rId2"/>
          <a:srcRect/>
          <a:stretch>
            <a:fillRect/>
          </a:stretch>
        </p:blipFill>
        <p:spPr/>
      </p:pic>
      <p:sp>
        <p:nvSpPr>
          <p:cNvPr id="20" name="Rechteck: abgerundete Ecken 19">
            <a:extLst>
              <a:ext uri="{FF2B5EF4-FFF2-40B4-BE49-F238E27FC236}">
                <a16:creationId xmlns:a16="http://schemas.microsoft.com/office/drawing/2014/main" id="{3E9406DD-FFC2-40EC-B803-96F4EC4511D1}"/>
              </a:ext>
            </a:extLst>
          </p:cNvPr>
          <p:cNvSpPr/>
          <p:nvPr/>
        </p:nvSpPr>
        <p:spPr>
          <a:xfrm>
            <a:off x="324047" y="1944352"/>
            <a:ext cx="354849" cy="354849"/>
          </a:xfrm>
          <a:prstGeom prst="roundRect">
            <a:avLst>
              <a:gd name="adj" fmla="val 88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1" name="Textplatzhalter 11">
            <a:extLst>
              <a:ext uri="{FF2B5EF4-FFF2-40B4-BE49-F238E27FC236}">
                <a16:creationId xmlns:a16="http://schemas.microsoft.com/office/drawing/2014/main" id="{BD6C8630-BDF3-4AD4-8059-ADC6E9AF92FB}"/>
              </a:ext>
            </a:extLst>
          </p:cNvPr>
          <p:cNvSpPr txBox="1">
            <a:spLocks/>
          </p:cNvSpPr>
          <p:nvPr/>
        </p:nvSpPr>
        <p:spPr>
          <a:xfrm>
            <a:off x="328866" y="1923678"/>
            <a:ext cx="355222" cy="375524"/>
          </a:xfrm>
          <a:prstGeom prst="rect">
            <a:avLst/>
          </a:prstGeom>
        </p:spPr>
        <p:txBody>
          <a:bodyPr anchor="ctr"/>
          <a:lstStyle>
            <a:lvl1pPr marL="0" indent="0" algn="ctr"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latin typeface="+mn-lt"/>
              </a:rPr>
              <a:t>1</a:t>
            </a:r>
          </a:p>
        </p:txBody>
      </p:sp>
      <p:sp>
        <p:nvSpPr>
          <p:cNvPr id="22" name="Rechteck: abgerundete Ecken 21">
            <a:extLst>
              <a:ext uri="{FF2B5EF4-FFF2-40B4-BE49-F238E27FC236}">
                <a16:creationId xmlns:a16="http://schemas.microsoft.com/office/drawing/2014/main" id="{B64AC4FF-BB2B-48AF-B331-6798622D28D0}"/>
              </a:ext>
            </a:extLst>
          </p:cNvPr>
          <p:cNvSpPr/>
          <p:nvPr/>
        </p:nvSpPr>
        <p:spPr>
          <a:xfrm>
            <a:off x="324047" y="2430482"/>
            <a:ext cx="354849" cy="354849"/>
          </a:xfrm>
          <a:prstGeom prst="roundRect">
            <a:avLst>
              <a:gd name="adj" fmla="val 88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3" name="Textplatzhalter 11">
            <a:extLst>
              <a:ext uri="{FF2B5EF4-FFF2-40B4-BE49-F238E27FC236}">
                <a16:creationId xmlns:a16="http://schemas.microsoft.com/office/drawing/2014/main" id="{B25C81B4-060B-40DE-B58B-F162A7B0B79C}"/>
              </a:ext>
            </a:extLst>
          </p:cNvPr>
          <p:cNvSpPr txBox="1">
            <a:spLocks/>
          </p:cNvSpPr>
          <p:nvPr/>
        </p:nvSpPr>
        <p:spPr>
          <a:xfrm>
            <a:off x="328866" y="2409808"/>
            <a:ext cx="355222" cy="375524"/>
          </a:xfrm>
          <a:prstGeom prst="rect">
            <a:avLst/>
          </a:prstGeom>
        </p:spPr>
        <p:txBody>
          <a:bodyPr anchor="ctr"/>
          <a:lstStyle>
            <a:lvl1pPr marL="0" indent="0" algn="ctr"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latin typeface="+mn-lt"/>
              </a:rPr>
              <a:t>2</a:t>
            </a:r>
          </a:p>
        </p:txBody>
      </p:sp>
      <p:sp>
        <p:nvSpPr>
          <p:cNvPr id="24" name="Textplatzhalter 3">
            <a:extLst>
              <a:ext uri="{FF2B5EF4-FFF2-40B4-BE49-F238E27FC236}">
                <a16:creationId xmlns:a16="http://schemas.microsoft.com/office/drawing/2014/main" id="{1C614352-EE03-4B34-AA8A-8BF98ED6B02F}"/>
              </a:ext>
            </a:extLst>
          </p:cNvPr>
          <p:cNvSpPr txBox="1">
            <a:spLocks/>
          </p:cNvSpPr>
          <p:nvPr/>
        </p:nvSpPr>
        <p:spPr>
          <a:xfrm>
            <a:off x="756096" y="1929204"/>
            <a:ext cx="3671888" cy="354067"/>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800">
                <a:solidFill>
                  <a:srgbClr val="187ACC"/>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en-US" kern="0" dirty="0">
                <a:solidFill>
                  <a:schemeClr val="accent2"/>
                </a:solidFill>
                <a:latin typeface="+mn-lt"/>
              </a:rPr>
              <a:t>Overview</a:t>
            </a:r>
          </a:p>
          <a:p>
            <a:endParaRPr lang="de-DE" kern="0" dirty="0"/>
          </a:p>
        </p:txBody>
      </p:sp>
      <p:sp>
        <p:nvSpPr>
          <p:cNvPr id="25" name="Textplatzhalter 3">
            <a:extLst>
              <a:ext uri="{FF2B5EF4-FFF2-40B4-BE49-F238E27FC236}">
                <a16:creationId xmlns:a16="http://schemas.microsoft.com/office/drawing/2014/main" id="{6BF4958B-4C39-4F55-B6D4-9721DA30ADBF}"/>
              </a:ext>
            </a:extLst>
          </p:cNvPr>
          <p:cNvSpPr txBox="1">
            <a:spLocks/>
          </p:cNvSpPr>
          <p:nvPr/>
        </p:nvSpPr>
        <p:spPr>
          <a:xfrm>
            <a:off x="756096" y="2431264"/>
            <a:ext cx="3671888" cy="354067"/>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800">
                <a:solidFill>
                  <a:srgbClr val="187ACC"/>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latin typeface="+mn-lt"/>
              </a:rPr>
              <a:t>ELO Forms</a:t>
            </a:r>
          </a:p>
          <a:p>
            <a:endParaRPr lang="de-DE" kern="0" dirty="0"/>
          </a:p>
        </p:txBody>
      </p:sp>
      <p:sp>
        <p:nvSpPr>
          <p:cNvPr id="26" name="Rechteck: abgerundete Ecken 25">
            <a:extLst>
              <a:ext uri="{FF2B5EF4-FFF2-40B4-BE49-F238E27FC236}">
                <a16:creationId xmlns:a16="http://schemas.microsoft.com/office/drawing/2014/main" id="{5C6C592D-CE65-4860-ACE2-58A99BFED18B}"/>
              </a:ext>
            </a:extLst>
          </p:cNvPr>
          <p:cNvSpPr/>
          <p:nvPr/>
        </p:nvSpPr>
        <p:spPr>
          <a:xfrm>
            <a:off x="324047" y="2937312"/>
            <a:ext cx="354849" cy="354849"/>
          </a:xfrm>
          <a:prstGeom prst="roundRect">
            <a:avLst>
              <a:gd name="adj" fmla="val 88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7" name="Textplatzhalter 11">
            <a:extLst>
              <a:ext uri="{FF2B5EF4-FFF2-40B4-BE49-F238E27FC236}">
                <a16:creationId xmlns:a16="http://schemas.microsoft.com/office/drawing/2014/main" id="{E7985B61-6461-48F9-8898-662B44894E2E}"/>
              </a:ext>
            </a:extLst>
          </p:cNvPr>
          <p:cNvSpPr txBox="1">
            <a:spLocks/>
          </p:cNvSpPr>
          <p:nvPr/>
        </p:nvSpPr>
        <p:spPr>
          <a:xfrm>
            <a:off x="328866" y="2916638"/>
            <a:ext cx="355222" cy="375524"/>
          </a:xfrm>
          <a:prstGeom prst="rect">
            <a:avLst/>
          </a:prstGeom>
        </p:spPr>
        <p:txBody>
          <a:bodyPr anchor="ctr"/>
          <a:lstStyle>
            <a:lvl1pPr marL="0" indent="0" algn="ctr"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latin typeface="+mn-lt"/>
              </a:rPr>
              <a:t>3</a:t>
            </a:r>
          </a:p>
        </p:txBody>
      </p:sp>
      <p:sp>
        <p:nvSpPr>
          <p:cNvPr id="30" name="Textplatzhalter 3">
            <a:extLst>
              <a:ext uri="{FF2B5EF4-FFF2-40B4-BE49-F238E27FC236}">
                <a16:creationId xmlns:a16="http://schemas.microsoft.com/office/drawing/2014/main" id="{9F90ECC3-555B-451B-845F-0E885644E93E}"/>
              </a:ext>
            </a:extLst>
          </p:cNvPr>
          <p:cNvSpPr txBox="1">
            <a:spLocks/>
          </p:cNvSpPr>
          <p:nvPr/>
        </p:nvSpPr>
        <p:spPr>
          <a:xfrm>
            <a:off x="756096" y="2922164"/>
            <a:ext cx="3671888" cy="354067"/>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800">
                <a:solidFill>
                  <a:srgbClr val="187ACC"/>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latin typeface="+mn-lt"/>
              </a:rPr>
              <a:t>Questions/</a:t>
            </a:r>
            <a:r>
              <a:rPr lang="en-US" kern="0" dirty="0">
                <a:solidFill>
                  <a:schemeClr val="accent2"/>
                </a:solidFill>
                <a:latin typeface="+mn-lt"/>
              </a:rPr>
              <a:t>discussion</a:t>
            </a:r>
          </a:p>
          <a:p>
            <a:endParaRPr lang="de-DE" kern="0" dirty="0"/>
          </a:p>
        </p:txBody>
      </p:sp>
      <p:pic>
        <p:nvPicPr>
          <p:cNvPr id="38" name="Grafik 37">
            <a:extLst>
              <a:ext uri="{FF2B5EF4-FFF2-40B4-BE49-F238E27FC236}">
                <a16:creationId xmlns:a16="http://schemas.microsoft.com/office/drawing/2014/main" id="{38D37327-E57B-4679-87F7-4FA3D9F3E5D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00392" y="320400"/>
            <a:ext cx="731231" cy="419548"/>
          </a:xfrm>
          <a:prstGeom prst="rect">
            <a:avLst/>
          </a:prstGeom>
        </p:spPr>
      </p:pic>
      <p:sp>
        <p:nvSpPr>
          <p:cNvPr id="14" name="Rechteck: abgerundete Ecken 13">
            <a:extLst>
              <a:ext uri="{FF2B5EF4-FFF2-40B4-BE49-F238E27FC236}">
                <a16:creationId xmlns:a16="http://schemas.microsoft.com/office/drawing/2014/main" id="{B0E1A7EC-D5F6-4451-9E99-E1B86AE7B196}"/>
              </a:ext>
            </a:extLst>
          </p:cNvPr>
          <p:cNvSpPr/>
          <p:nvPr/>
        </p:nvSpPr>
        <p:spPr>
          <a:xfrm>
            <a:off x="324046" y="3423468"/>
            <a:ext cx="354849" cy="354849"/>
          </a:xfrm>
          <a:prstGeom prst="roundRect">
            <a:avLst>
              <a:gd name="adj" fmla="val 88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20000"/>
              </a:spcBef>
              <a:spcAft>
                <a:spcPct val="0"/>
              </a:spcAft>
              <a:buClr>
                <a:srgbClr val="3E3E40"/>
              </a:buClr>
              <a:buSzPct val="75000"/>
            </a:pPr>
            <a:r>
              <a:rPr lang="de-DE" sz="1400" b="1" kern="0" dirty="0">
                <a:solidFill>
                  <a:schemeClr val="bg1"/>
                </a:solidFill>
              </a:rPr>
              <a:t>4</a:t>
            </a:r>
          </a:p>
        </p:txBody>
      </p:sp>
      <p:sp>
        <p:nvSpPr>
          <p:cNvPr id="15" name="Textplatzhalter 3">
            <a:extLst>
              <a:ext uri="{FF2B5EF4-FFF2-40B4-BE49-F238E27FC236}">
                <a16:creationId xmlns:a16="http://schemas.microsoft.com/office/drawing/2014/main" id="{0C4F77C7-DB27-4C51-AA36-FA43692E7746}"/>
              </a:ext>
            </a:extLst>
          </p:cNvPr>
          <p:cNvSpPr txBox="1">
            <a:spLocks/>
          </p:cNvSpPr>
          <p:nvPr/>
        </p:nvSpPr>
        <p:spPr>
          <a:xfrm>
            <a:off x="756096" y="3422280"/>
            <a:ext cx="3671888" cy="354067"/>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800">
                <a:solidFill>
                  <a:srgbClr val="187ACC"/>
                </a:solidFill>
                <a:latin typeface="ELO Sans Pro" panose="020B0503030403020204" pitchFamily="34" charset="0"/>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latin typeface="+mn-lt"/>
              </a:rPr>
              <a:t>Summary</a:t>
            </a:r>
            <a:endParaRPr lang="en-US" kern="0" dirty="0">
              <a:solidFill>
                <a:schemeClr val="accent2"/>
              </a:solidFill>
              <a:latin typeface="+mn-lt"/>
            </a:endParaRPr>
          </a:p>
          <a:p>
            <a:endParaRPr lang="de-DE" kern="0" dirty="0"/>
          </a:p>
        </p:txBody>
      </p:sp>
    </p:spTree>
    <p:extLst>
      <p:ext uri="{BB962C8B-B14F-4D97-AF65-F5344CB8AC3E}">
        <p14:creationId xmlns:p14="http://schemas.microsoft.com/office/powerpoint/2010/main" val="172763925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2833677C-5AF6-4A9E-BBB8-B5E99D6E76A8}"/>
              </a:ext>
            </a:extLst>
          </p:cNvPr>
          <p:cNvSpPr>
            <a:spLocks noGrp="1"/>
          </p:cNvSpPr>
          <p:nvPr>
            <p:ph type="title"/>
          </p:nvPr>
        </p:nvSpPr>
        <p:spPr/>
        <p:txBody>
          <a:bodyPr/>
          <a:lstStyle/>
          <a:p>
            <a:r>
              <a:rPr lang="en-US" noProof="0" dirty="0"/>
              <a:t>Description of a form</a:t>
            </a:r>
          </a:p>
        </p:txBody>
      </p:sp>
      <p:sp>
        <p:nvSpPr>
          <p:cNvPr id="6" name="Inhaltsplatzhalter 5">
            <a:extLst>
              <a:ext uri="{FF2B5EF4-FFF2-40B4-BE49-F238E27FC236}">
                <a16:creationId xmlns:a16="http://schemas.microsoft.com/office/drawing/2014/main" id="{055F4C30-8195-44C2-812B-FAA534C2C8C1}"/>
              </a:ext>
            </a:extLst>
          </p:cNvPr>
          <p:cNvSpPr>
            <a:spLocks noGrp="1"/>
          </p:cNvSpPr>
          <p:nvPr>
            <p:ph idx="14"/>
          </p:nvPr>
        </p:nvSpPr>
        <p:spPr>
          <a:xfrm>
            <a:off x="504056" y="1850305"/>
            <a:ext cx="4283968" cy="2233613"/>
          </a:xfrm>
        </p:spPr>
        <p:txBody>
          <a:bodyPr/>
          <a:lstStyle/>
          <a:p>
            <a:r>
              <a:rPr lang="en-US" noProof="0" dirty="0" err="1"/>
              <a:t>ELOwf</a:t>
            </a:r>
            <a:r>
              <a:rPr lang="en-US" noProof="0" dirty="0"/>
              <a:t> forms: Good templating system.</a:t>
            </a:r>
          </a:p>
          <a:p>
            <a:endParaRPr lang="en-US" noProof="0" dirty="0"/>
          </a:p>
          <a:p>
            <a:pPr marL="0" indent="0">
              <a:buNone/>
            </a:pPr>
            <a:r>
              <a:rPr lang="en-US" dirty="0"/>
              <a:t>ELO Forms:</a:t>
            </a:r>
          </a:p>
          <a:p>
            <a:r>
              <a:rPr lang="en-US" noProof="0" dirty="0"/>
              <a:t>A form is a composition of templates.</a:t>
            </a:r>
          </a:p>
          <a:p>
            <a:r>
              <a:rPr lang="en-US" noProof="0" dirty="0"/>
              <a:t>A template is a composition of fields.</a:t>
            </a:r>
          </a:p>
          <a:p>
            <a:pPr marL="0" indent="0">
              <a:buNone/>
            </a:pPr>
            <a:endParaRPr lang="en-US" noProof="0" dirty="0"/>
          </a:p>
        </p:txBody>
      </p:sp>
      <p:sp>
        <p:nvSpPr>
          <p:cNvPr id="8" name="Rechteck: abgerundete Ecken 7">
            <a:extLst>
              <a:ext uri="{FF2B5EF4-FFF2-40B4-BE49-F238E27FC236}">
                <a16:creationId xmlns:a16="http://schemas.microsoft.com/office/drawing/2014/main" id="{695FD3F0-9B34-479F-B895-B86C9C0DAD2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platzhalter 11">
            <a:extLst>
              <a:ext uri="{FF2B5EF4-FFF2-40B4-BE49-F238E27FC236}">
                <a16:creationId xmlns:a16="http://schemas.microsoft.com/office/drawing/2014/main" id="{EB74085B-86C7-4CDC-B5EE-80721112F227}"/>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10" name="Textplatzhalter 13">
            <a:extLst>
              <a:ext uri="{FF2B5EF4-FFF2-40B4-BE49-F238E27FC236}">
                <a16:creationId xmlns:a16="http://schemas.microsoft.com/office/drawing/2014/main" id="{AA47DFFE-B6D8-4FA4-B76E-D224DDA6EC22}"/>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ELO Forms</a:t>
            </a:r>
            <a:endParaRPr kern="0" dirty="0">
              <a:solidFill>
                <a:schemeClr val="accent2"/>
              </a:solidFill>
            </a:endParaRPr>
          </a:p>
        </p:txBody>
      </p:sp>
      <p:pic>
        <p:nvPicPr>
          <p:cNvPr id="2" name="Grafik 1">
            <a:extLst>
              <a:ext uri="{FF2B5EF4-FFF2-40B4-BE49-F238E27FC236}">
                <a16:creationId xmlns:a16="http://schemas.microsoft.com/office/drawing/2014/main" id="{33EDF7F9-B211-4BBC-BEE0-BEC71759CD38}"/>
              </a:ext>
            </a:extLst>
          </p:cNvPr>
          <p:cNvPicPr>
            <a:picLocks noChangeAspect="1"/>
          </p:cNvPicPr>
          <p:nvPr/>
        </p:nvPicPr>
        <p:blipFill>
          <a:blip r:embed="rId2"/>
          <a:stretch>
            <a:fillRect/>
          </a:stretch>
        </p:blipFill>
        <p:spPr>
          <a:xfrm>
            <a:off x="4349888" y="987572"/>
            <a:ext cx="4697598" cy="2016226"/>
          </a:xfrm>
          <a:prstGeom prst="rect">
            <a:avLst/>
          </a:prstGeom>
        </p:spPr>
      </p:pic>
    </p:spTree>
    <p:extLst>
      <p:ext uri="{BB962C8B-B14F-4D97-AF65-F5344CB8AC3E}">
        <p14:creationId xmlns:p14="http://schemas.microsoft.com/office/powerpoint/2010/main" val="35255292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abgerundete Ecken 7">
            <a:extLst>
              <a:ext uri="{FF2B5EF4-FFF2-40B4-BE49-F238E27FC236}">
                <a16:creationId xmlns:a16="http://schemas.microsoft.com/office/drawing/2014/main" id="{695FD3F0-9B34-479F-B895-B86C9C0DAD27}"/>
              </a:ext>
            </a:extLst>
          </p:cNvPr>
          <p:cNvSpPr/>
          <p:nvPr/>
        </p:nvSpPr>
        <p:spPr>
          <a:xfrm>
            <a:off x="325447" y="4659982"/>
            <a:ext cx="288032" cy="288032"/>
          </a:xfrm>
          <a:prstGeom prst="roundRect">
            <a:avLst>
              <a:gd name="adj" fmla="val 124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platzhalter 11">
            <a:extLst>
              <a:ext uri="{FF2B5EF4-FFF2-40B4-BE49-F238E27FC236}">
                <a16:creationId xmlns:a16="http://schemas.microsoft.com/office/drawing/2014/main" id="{EB74085B-86C7-4CDC-B5EE-80721112F227}"/>
              </a:ext>
            </a:extLst>
          </p:cNvPr>
          <p:cNvSpPr txBox="1">
            <a:spLocks/>
          </p:cNvSpPr>
          <p:nvPr/>
        </p:nvSpPr>
        <p:spPr>
          <a:xfrm>
            <a:off x="330266" y="4648451"/>
            <a:ext cx="288032" cy="360040"/>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400" b="1">
                <a:solidFill>
                  <a:schemeClr val="bg1"/>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t>2</a:t>
            </a:r>
            <a:endParaRPr kern="0" dirty="0"/>
          </a:p>
        </p:txBody>
      </p:sp>
      <p:sp>
        <p:nvSpPr>
          <p:cNvPr id="10" name="Textplatzhalter 13">
            <a:extLst>
              <a:ext uri="{FF2B5EF4-FFF2-40B4-BE49-F238E27FC236}">
                <a16:creationId xmlns:a16="http://schemas.microsoft.com/office/drawing/2014/main" id="{AA47DFFE-B6D8-4FA4-B76E-D224DDA6EC22}"/>
              </a:ext>
            </a:extLst>
          </p:cNvPr>
          <p:cNvSpPr txBox="1">
            <a:spLocks/>
          </p:cNvSpPr>
          <p:nvPr/>
        </p:nvSpPr>
        <p:spPr>
          <a:xfrm>
            <a:off x="605144" y="4625038"/>
            <a:ext cx="2591643" cy="287684"/>
          </a:xfrm>
          <a:prstGeom prst="rect">
            <a:avLst/>
          </a:prstGeom>
        </p:spPr>
        <p:txBody>
          <a:bodyPr/>
          <a:lstStyle>
            <a:lvl1pPr marL="0" indent="0" algn="l" rtl="0" eaLnBrk="1" fontAlgn="base" hangingPunct="1">
              <a:spcBef>
                <a:spcPct val="20000"/>
              </a:spcBef>
              <a:spcAft>
                <a:spcPct val="0"/>
              </a:spcAft>
              <a:buClr>
                <a:srgbClr val="3E3E40"/>
              </a:buClr>
              <a:buSzPct val="75000"/>
              <a:buFont typeface="Wingdings 3" panose="05040102010807070707" pitchFamily="18" charset="2"/>
              <a:buNone/>
              <a:defRPr sz="1600">
                <a:solidFill>
                  <a:schemeClr val="accent3"/>
                </a:solidFill>
                <a:latin typeface="+mn-lt"/>
                <a:ea typeface="+mn-ea"/>
                <a:cs typeface="+mn-cs"/>
              </a:defRPr>
            </a:lvl1pPr>
            <a:lvl2pPr marL="742950" indent="-28575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2pPr>
            <a:lvl3pPr marL="1143000" indent="-228600" algn="l" rtl="0" eaLnBrk="1" fontAlgn="base" hangingPunct="1">
              <a:spcBef>
                <a:spcPct val="20000"/>
              </a:spcBef>
              <a:spcAft>
                <a:spcPct val="0"/>
              </a:spcAft>
              <a:buClr>
                <a:srgbClr val="3E3E40"/>
              </a:buClr>
              <a:buSzPct val="75000"/>
              <a:buFont typeface="Wingdings 3" panose="05040102010807070707" pitchFamily="18" charset="2"/>
              <a:buChar char=""/>
              <a:defRPr sz="2000">
                <a:solidFill>
                  <a:schemeClr val="tx1"/>
                </a:solidFill>
                <a:latin typeface="Frutiger Neue LT W1G Light" panose="020B0403040304020203" pitchFamily="34" charset="0"/>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a:lstStyle>
          <a:p>
            <a:r>
              <a:rPr lang="de-DE" kern="0" dirty="0">
                <a:solidFill>
                  <a:schemeClr val="accent2"/>
                </a:solidFill>
              </a:rPr>
              <a:t>ELO Forms</a:t>
            </a:r>
            <a:endParaRPr kern="0" dirty="0">
              <a:solidFill>
                <a:schemeClr val="accent2"/>
              </a:solidFill>
            </a:endParaRPr>
          </a:p>
        </p:txBody>
      </p:sp>
      <p:grpSp>
        <p:nvGrpSpPr>
          <p:cNvPr id="47" name="Gruppieren 46">
            <a:extLst>
              <a:ext uri="{FF2B5EF4-FFF2-40B4-BE49-F238E27FC236}">
                <a16:creationId xmlns:a16="http://schemas.microsoft.com/office/drawing/2014/main" id="{756146DF-D7C1-4B81-BBEB-396D8D7B4F86}"/>
              </a:ext>
            </a:extLst>
          </p:cNvPr>
          <p:cNvGrpSpPr/>
          <p:nvPr/>
        </p:nvGrpSpPr>
        <p:grpSpPr>
          <a:xfrm>
            <a:off x="539552" y="2401295"/>
            <a:ext cx="4248471" cy="1964934"/>
            <a:chOff x="539552" y="2401295"/>
            <a:chExt cx="4248471" cy="1964934"/>
          </a:xfrm>
        </p:grpSpPr>
        <p:sp>
          <p:nvSpPr>
            <p:cNvPr id="50" name="Freihandform: Form 49">
              <a:extLst>
                <a:ext uri="{FF2B5EF4-FFF2-40B4-BE49-F238E27FC236}">
                  <a16:creationId xmlns:a16="http://schemas.microsoft.com/office/drawing/2014/main" id="{F04C7545-2C01-439A-BAD2-326A80498565}"/>
                </a:ext>
              </a:extLst>
            </p:cNvPr>
            <p:cNvSpPr/>
            <p:nvPr/>
          </p:nvSpPr>
          <p:spPr>
            <a:xfrm flipV="1">
              <a:off x="611560" y="2401296"/>
              <a:ext cx="314079" cy="1466350"/>
            </a:xfrm>
            <a:custGeom>
              <a:avLst/>
              <a:gdLst>
                <a:gd name="connsiteX0" fmla="*/ 0 w 1073426"/>
                <a:gd name="connsiteY0" fmla="*/ 839856 h 839856"/>
                <a:gd name="connsiteX1" fmla="*/ 586408 w 1073426"/>
                <a:gd name="connsiteY1" fmla="*/ 119269 h 839856"/>
                <a:gd name="connsiteX2" fmla="*/ 1073426 w 1073426"/>
                <a:gd name="connsiteY2" fmla="*/ 0 h 839856"/>
              </a:gdLst>
              <a:ahLst/>
              <a:cxnLst>
                <a:cxn ang="0">
                  <a:pos x="connsiteX0" y="connsiteY0"/>
                </a:cxn>
                <a:cxn ang="0">
                  <a:pos x="connsiteX1" y="connsiteY1"/>
                </a:cxn>
                <a:cxn ang="0">
                  <a:pos x="connsiteX2" y="connsiteY2"/>
                </a:cxn>
              </a:cxnLst>
              <a:rect l="l" t="t" r="r" b="b"/>
              <a:pathLst>
                <a:path w="1073426" h="839856">
                  <a:moveTo>
                    <a:pt x="0" y="839856"/>
                  </a:moveTo>
                  <a:cubicBezTo>
                    <a:pt x="203752" y="549550"/>
                    <a:pt x="407504" y="259245"/>
                    <a:pt x="586408" y="119269"/>
                  </a:cubicBezTo>
                  <a:cubicBezTo>
                    <a:pt x="765312" y="-20707"/>
                    <a:pt x="972378" y="11596"/>
                    <a:pt x="1073426" y="0"/>
                  </a:cubicBezTo>
                </a:path>
              </a:pathLst>
            </a:cu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ELO Sans Pro" panose="020B0503030403020204" pitchFamily="34" charset="0"/>
              </a:endParaRPr>
            </a:p>
          </p:txBody>
        </p:sp>
        <p:sp>
          <p:nvSpPr>
            <p:cNvPr id="51" name="Freihandform: Form 50">
              <a:extLst>
                <a:ext uri="{FF2B5EF4-FFF2-40B4-BE49-F238E27FC236}">
                  <a16:creationId xmlns:a16="http://schemas.microsoft.com/office/drawing/2014/main" id="{026B07F8-0B03-4A4F-AD21-E0B273DC8F40}"/>
                </a:ext>
              </a:extLst>
            </p:cNvPr>
            <p:cNvSpPr/>
            <p:nvPr/>
          </p:nvSpPr>
          <p:spPr>
            <a:xfrm flipV="1">
              <a:off x="539552" y="2401295"/>
              <a:ext cx="380999" cy="225310"/>
            </a:xfrm>
            <a:custGeom>
              <a:avLst/>
              <a:gdLst>
                <a:gd name="connsiteX0" fmla="*/ 0 w 1073426"/>
                <a:gd name="connsiteY0" fmla="*/ 839856 h 839856"/>
                <a:gd name="connsiteX1" fmla="*/ 586408 w 1073426"/>
                <a:gd name="connsiteY1" fmla="*/ 119269 h 839856"/>
                <a:gd name="connsiteX2" fmla="*/ 1073426 w 1073426"/>
                <a:gd name="connsiteY2" fmla="*/ 0 h 839856"/>
              </a:gdLst>
              <a:ahLst/>
              <a:cxnLst>
                <a:cxn ang="0">
                  <a:pos x="connsiteX0" y="connsiteY0"/>
                </a:cxn>
                <a:cxn ang="0">
                  <a:pos x="connsiteX1" y="connsiteY1"/>
                </a:cxn>
                <a:cxn ang="0">
                  <a:pos x="connsiteX2" y="connsiteY2"/>
                </a:cxn>
              </a:cxnLst>
              <a:rect l="l" t="t" r="r" b="b"/>
              <a:pathLst>
                <a:path w="1073426" h="839856">
                  <a:moveTo>
                    <a:pt x="0" y="839856"/>
                  </a:moveTo>
                  <a:cubicBezTo>
                    <a:pt x="203752" y="549550"/>
                    <a:pt x="407504" y="259245"/>
                    <a:pt x="586408" y="119269"/>
                  </a:cubicBezTo>
                  <a:cubicBezTo>
                    <a:pt x="765312" y="-20707"/>
                    <a:pt x="972378" y="11596"/>
                    <a:pt x="1073426" y="0"/>
                  </a:cubicBezTo>
                </a:path>
              </a:pathLst>
            </a:cu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ELO Sans Pro" panose="020B0503030403020204" pitchFamily="34" charset="0"/>
              </a:endParaRPr>
            </a:p>
          </p:txBody>
        </p:sp>
        <p:grpSp>
          <p:nvGrpSpPr>
            <p:cNvPr id="52" name="Gruppieren 51">
              <a:extLst>
                <a:ext uri="{FF2B5EF4-FFF2-40B4-BE49-F238E27FC236}">
                  <a16:creationId xmlns:a16="http://schemas.microsoft.com/office/drawing/2014/main" id="{BD79337F-FF7E-431E-AE3C-C5528257C138}"/>
                </a:ext>
              </a:extLst>
            </p:cNvPr>
            <p:cNvGrpSpPr/>
            <p:nvPr/>
          </p:nvGrpSpPr>
          <p:grpSpPr>
            <a:xfrm>
              <a:off x="921654" y="2401297"/>
              <a:ext cx="3866369" cy="1178565"/>
              <a:chOff x="645012" y="2540831"/>
              <a:chExt cx="3866369" cy="1178565"/>
            </a:xfrm>
          </p:grpSpPr>
          <p:sp>
            <p:nvSpPr>
              <p:cNvPr id="57" name="Rechteck 56">
                <a:extLst>
                  <a:ext uri="{FF2B5EF4-FFF2-40B4-BE49-F238E27FC236}">
                    <a16:creationId xmlns:a16="http://schemas.microsoft.com/office/drawing/2014/main" id="{03DCF226-82C5-41D1-A013-19F76AB8DE56}"/>
                  </a:ext>
                </a:extLst>
              </p:cNvPr>
              <p:cNvSpPr/>
              <p:nvPr/>
            </p:nvSpPr>
            <p:spPr>
              <a:xfrm>
                <a:off x="645012" y="2540831"/>
                <a:ext cx="3866369" cy="1178565"/>
              </a:xfrm>
              <a:prstGeom prst="rect">
                <a:avLst/>
              </a:prstGeom>
              <a:no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atin typeface="ELO Sans Pro" panose="020B0503030403020204" pitchFamily="34" charset="0"/>
                </a:endParaRPr>
              </a:p>
            </p:txBody>
          </p:sp>
          <p:pic>
            <p:nvPicPr>
              <p:cNvPr id="58" name="Grafik 57">
                <a:extLst>
                  <a:ext uri="{FF2B5EF4-FFF2-40B4-BE49-F238E27FC236}">
                    <a16:creationId xmlns:a16="http://schemas.microsoft.com/office/drawing/2014/main" id="{D9D8D8F0-83B6-4BC0-A6EF-AE3BC2E9F635}"/>
                  </a:ext>
                </a:extLst>
              </p:cNvPr>
              <p:cNvPicPr>
                <a:picLocks noChangeAspect="1"/>
              </p:cNvPicPr>
              <p:nvPr/>
            </p:nvPicPr>
            <p:blipFill>
              <a:blip r:embed="rId2"/>
              <a:stretch>
                <a:fillRect/>
              </a:stretch>
            </p:blipFill>
            <p:spPr>
              <a:xfrm>
                <a:off x="673802" y="2889503"/>
                <a:ext cx="3808783" cy="801692"/>
              </a:xfrm>
              <a:prstGeom prst="rect">
                <a:avLst/>
              </a:prstGeom>
            </p:spPr>
          </p:pic>
          <p:sp>
            <p:nvSpPr>
              <p:cNvPr id="59" name="Rechteck 58">
                <a:extLst>
                  <a:ext uri="{FF2B5EF4-FFF2-40B4-BE49-F238E27FC236}">
                    <a16:creationId xmlns:a16="http://schemas.microsoft.com/office/drawing/2014/main" id="{1532BED6-F56B-4184-A4C9-2A52250DCCBD}"/>
                  </a:ext>
                </a:extLst>
              </p:cNvPr>
              <p:cNvSpPr/>
              <p:nvPr/>
            </p:nvSpPr>
            <p:spPr>
              <a:xfrm>
                <a:off x="645012" y="2540831"/>
                <a:ext cx="3866365" cy="32791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600" dirty="0">
                    <a:solidFill>
                      <a:schemeClr val="bg1"/>
                    </a:solidFill>
                    <a:latin typeface="ELO Sans Pro" panose="020B0503030403020204" pitchFamily="34" charset="0"/>
                  </a:rPr>
                  <a:t>Template  </a:t>
                </a:r>
                <a:r>
                  <a:rPr lang="de-DE" sz="1600" b="1" dirty="0" err="1">
                    <a:solidFill>
                      <a:schemeClr val="bg1"/>
                    </a:solidFill>
                    <a:latin typeface="ELO Sans Pro" panose="020B0503030403020204" pitchFamily="34" charset="0"/>
                  </a:rPr>
                  <a:t>person.default</a:t>
                </a:r>
                <a:endParaRPr lang="de-DE" sz="1600" b="1" dirty="0">
                  <a:solidFill>
                    <a:schemeClr val="bg1"/>
                  </a:solidFill>
                  <a:latin typeface="ELO Sans Pro" panose="020B0503030403020204" pitchFamily="34" charset="0"/>
                </a:endParaRPr>
              </a:p>
            </p:txBody>
          </p:sp>
        </p:grpSp>
        <p:grpSp>
          <p:nvGrpSpPr>
            <p:cNvPr id="53" name="Gruppieren 52">
              <a:extLst>
                <a:ext uri="{FF2B5EF4-FFF2-40B4-BE49-F238E27FC236}">
                  <a16:creationId xmlns:a16="http://schemas.microsoft.com/office/drawing/2014/main" id="{C021719F-9870-4499-8E8A-F54CBB61B5F3}"/>
                </a:ext>
              </a:extLst>
            </p:cNvPr>
            <p:cNvGrpSpPr/>
            <p:nvPr/>
          </p:nvGrpSpPr>
          <p:grpSpPr>
            <a:xfrm>
              <a:off x="921654" y="3703690"/>
              <a:ext cx="3866369" cy="662539"/>
              <a:chOff x="645012" y="2540831"/>
              <a:chExt cx="3866369" cy="662539"/>
            </a:xfrm>
          </p:grpSpPr>
          <p:sp>
            <p:nvSpPr>
              <p:cNvPr id="54" name="Rechteck 53">
                <a:extLst>
                  <a:ext uri="{FF2B5EF4-FFF2-40B4-BE49-F238E27FC236}">
                    <a16:creationId xmlns:a16="http://schemas.microsoft.com/office/drawing/2014/main" id="{3082D359-EF27-426A-B8F8-E0F97397BDD4}"/>
                  </a:ext>
                </a:extLst>
              </p:cNvPr>
              <p:cNvSpPr/>
              <p:nvPr/>
            </p:nvSpPr>
            <p:spPr>
              <a:xfrm>
                <a:off x="645012" y="2540832"/>
                <a:ext cx="3866369" cy="662538"/>
              </a:xfrm>
              <a:prstGeom prst="rect">
                <a:avLst/>
              </a:prstGeom>
              <a:no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ELO Sans Pro" panose="020B0503030403020204" pitchFamily="34" charset="0"/>
                </a:endParaRPr>
              </a:p>
            </p:txBody>
          </p:sp>
          <p:pic>
            <p:nvPicPr>
              <p:cNvPr id="55" name="Grafik 54">
                <a:extLst>
                  <a:ext uri="{FF2B5EF4-FFF2-40B4-BE49-F238E27FC236}">
                    <a16:creationId xmlns:a16="http://schemas.microsoft.com/office/drawing/2014/main" id="{ED697B5C-C309-4167-8BBE-5C3CC1D21CB7}"/>
                  </a:ext>
                </a:extLst>
              </p:cNvPr>
              <p:cNvPicPr>
                <a:picLocks noChangeAspect="1"/>
              </p:cNvPicPr>
              <p:nvPr/>
            </p:nvPicPr>
            <p:blipFill rotWithShape="1">
              <a:blip r:embed="rId2"/>
              <a:srcRect t="61940"/>
              <a:stretch/>
            </p:blipFill>
            <p:spPr>
              <a:xfrm>
                <a:off x="734673" y="2892644"/>
                <a:ext cx="3591132" cy="287684"/>
              </a:xfrm>
              <a:prstGeom prst="rect">
                <a:avLst/>
              </a:prstGeom>
            </p:spPr>
          </p:pic>
          <p:sp>
            <p:nvSpPr>
              <p:cNvPr id="56" name="Rechteck 55">
                <a:extLst>
                  <a:ext uri="{FF2B5EF4-FFF2-40B4-BE49-F238E27FC236}">
                    <a16:creationId xmlns:a16="http://schemas.microsoft.com/office/drawing/2014/main" id="{13326057-0D94-4E41-8FB9-B5E10DBE7A05}"/>
                  </a:ext>
                </a:extLst>
              </p:cNvPr>
              <p:cNvSpPr/>
              <p:nvPr/>
            </p:nvSpPr>
            <p:spPr>
              <a:xfrm>
                <a:off x="645012" y="2540831"/>
                <a:ext cx="3866365" cy="32791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600" dirty="0">
                    <a:solidFill>
                      <a:schemeClr val="bg1"/>
                    </a:solidFill>
                    <a:latin typeface="ELO Sans Pro" panose="020B0503030403020204" pitchFamily="34" charset="0"/>
                  </a:rPr>
                  <a:t>Template  </a:t>
                </a:r>
                <a:r>
                  <a:rPr lang="de-DE" sz="1600" b="1" dirty="0" err="1">
                    <a:solidFill>
                      <a:schemeClr val="bg1"/>
                    </a:solidFill>
                    <a:latin typeface="ELO Sans Pro" panose="020B0503030403020204" pitchFamily="34" charset="0"/>
                  </a:rPr>
                  <a:t>person.compact</a:t>
                </a:r>
                <a:endParaRPr lang="de-DE" sz="1600" b="1" dirty="0">
                  <a:solidFill>
                    <a:schemeClr val="bg1"/>
                  </a:solidFill>
                  <a:latin typeface="ELO Sans Pro" panose="020B0503030403020204" pitchFamily="34" charset="0"/>
                </a:endParaRPr>
              </a:p>
            </p:txBody>
          </p:sp>
        </p:grpSp>
      </p:grpSp>
      <p:sp>
        <p:nvSpPr>
          <p:cNvPr id="60" name="Freihandform: Form 59">
            <a:extLst>
              <a:ext uri="{FF2B5EF4-FFF2-40B4-BE49-F238E27FC236}">
                <a16:creationId xmlns:a16="http://schemas.microsoft.com/office/drawing/2014/main" id="{D4AD9DB6-65EC-4D79-BD1A-3AB3AF0EC97F}"/>
              </a:ext>
            </a:extLst>
          </p:cNvPr>
          <p:cNvSpPr/>
          <p:nvPr/>
        </p:nvSpPr>
        <p:spPr>
          <a:xfrm flipV="1">
            <a:off x="4243640" y="944155"/>
            <a:ext cx="864096" cy="1267555"/>
          </a:xfrm>
          <a:custGeom>
            <a:avLst/>
            <a:gdLst>
              <a:gd name="connsiteX0" fmla="*/ 0 w 1073426"/>
              <a:gd name="connsiteY0" fmla="*/ 839856 h 839856"/>
              <a:gd name="connsiteX1" fmla="*/ 586408 w 1073426"/>
              <a:gd name="connsiteY1" fmla="*/ 119269 h 839856"/>
              <a:gd name="connsiteX2" fmla="*/ 1073426 w 1073426"/>
              <a:gd name="connsiteY2" fmla="*/ 0 h 839856"/>
            </a:gdLst>
            <a:ahLst/>
            <a:cxnLst>
              <a:cxn ang="0">
                <a:pos x="connsiteX0" y="connsiteY0"/>
              </a:cxn>
              <a:cxn ang="0">
                <a:pos x="connsiteX1" y="connsiteY1"/>
              </a:cxn>
              <a:cxn ang="0">
                <a:pos x="connsiteX2" y="connsiteY2"/>
              </a:cxn>
            </a:cxnLst>
            <a:rect l="l" t="t" r="r" b="b"/>
            <a:pathLst>
              <a:path w="1073426" h="839856">
                <a:moveTo>
                  <a:pt x="0" y="839856"/>
                </a:moveTo>
                <a:cubicBezTo>
                  <a:pt x="203752" y="549550"/>
                  <a:pt x="407504" y="259245"/>
                  <a:pt x="586408" y="119269"/>
                </a:cubicBezTo>
                <a:cubicBezTo>
                  <a:pt x="765312" y="-20707"/>
                  <a:pt x="972378" y="11596"/>
                  <a:pt x="1073426" y="0"/>
                </a:cubicBezTo>
              </a:path>
            </a:pathLst>
          </a:custGeom>
          <a:noFill/>
          <a:ln w="5715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ELO Sans Pro" panose="020B0503030403020204" pitchFamily="34" charset="0"/>
            </a:endParaRPr>
          </a:p>
        </p:txBody>
      </p:sp>
      <p:grpSp>
        <p:nvGrpSpPr>
          <p:cNvPr id="61" name="Gruppieren 60">
            <a:extLst>
              <a:ext uri="{FF2B5EF4-FFF2-40B4-BE49-F238E27FC236}">
                <a16:creationId xmlns:a16="http://schemas.microsoft.com/office/drawing/2014/main" id="{E2F2206C-66A6-432C-8D87-9DE8F9665527}"/>
              </a:ext>
            </a:extLst>
          </p:cNvPr>
          <p:cNvGrpSpPr/>
          <p:nvPr/>
        </p:nvGrpSpPr>
        <p:grpSpPr>
          <a:xfrm rot="21425493">
            <a:off x="80565" y="833192"/>
            <a:ext cx="4374357" cy="1555197"/>
            <a:chOff x="693216" y="987574"/>
            <a:chExt cx="3889534" cy="1555197"/>
          </a:xfrm>
        </p:grpSpPr>
        <p:sp>
          <p:nvSpPr>
            <p:cNvPr id="62" name="Rechteck 61">
              <a:extLst>
                <a:ext uri="{FF2B5EF4-FFF2-40B4-BE49-F238E27FC236}">
                  <a16:creationId xmlns:a16="http://schemas.microsoft.com/office/drawing/2014/main" id="{6E70D081-9748-425E-8D93-37BE9EBB858C}"/>
                </a:ext>
              </a:extLst>
            </p:cNvPr>
            <p:cNvSpPr/>
            <p:nvPr/>
          </p:nvSpPr>
          <p:spPr>
            <a:xfrm>
              <a:off x="694318" y="987574"/>
              <a:ext cx="3888432" cy="514659"/>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de-DE" sz="2000" b="1" dirty="0">
                  <a:latin typeface="ELO Sans Pro" panose="020B0503030403020204" pitchFamily="34" charset="0"/>
                </a:rPr>
                <a:t>Person</a:t>
              </a:r>
            </a:p>
          </p:txBody>
        </p:sp>
        <p:sp>
          <p:nvSpPr>
            <p:cNvPr id="63" name="Rechteck 62">
              <a:extLst>
                <a:ext uri="{FF2B5EF4-FFF2-40B4-BE49-F238E27FC236}">
                  <a16:creationId xmlns:a16="http://schemas.microsoft.com/office/drawing/2014/main" id="{AE6387F1-54C9-40D4-8E9C-9D6DB6C4AF18}"/>
                </a:ext>
              </a:extLst>
            </p:cNvPr>
            <p:cNvSpPr/>
            <p:nvPr/>
          </p:nvSpPr>
          <p:spPr>
            <a:xfrm>
              <a:off x="693216" y="1502388"/>
              <a:ext cx="3888432" cy="104038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de-DE" b="1" dirty="0">
                  <a:solidFill>
                    <a:schemeClr val="accent2">
                      <a:lumMod val="50000"/>
                    </a:schemeClr>
                  </a:solidFill>
                  <a:latin typeface="ELO Sans Pro" panose="020B0503030403020204" pitchFamily="34" charset="0"/>
                </a:rPr>
                <a:t>FIRSTNAME</a:t>
              </a:r>
              <a:r>
                <a:rPr lang="de-DE" dirty="0">
                  <a:solidFill>
                    <a:schemeClr val="accent2">
                      <a:lumMod val="50000"/>
                    </a:schemeClr>
                  </a:solidFill>
                  <a:latin typeface="ELO Sans Pro" panose="020B0503030403020204" pitchFamily="34" charset="0"/>
                </a:rPr>
                <a:t>	</a:t>
              </a:r>
              <a:r>
                <a:rPr lang="de-DE" dirty="0" err="1">
                  <a:solidFill>
                    <a:schemeClr val="accent2">
                      <a:lumMod val="50000"/>
                    </a:schemeClr>
                  </a:solidFill>
                  <a:latin typeface="ELO Sans Pro" panose="020B0503030403020204" pitchFamily="34" charset="0"/>
                </a:rPr>
                <a:t>first</a:t>
              </a:r>
              <a:r>
                <a:rPr lang="de-DE" dirty="0">
                  <a:solidFill>
                    <a:schemeClr val="accent2">
                      <a:lumMod val="50000"/>
                    </a:schemeClr>
                  </a:solidFill>
                  <a:latin typeface="ELO Sans Pro" panose="020B0503030403020204" pitchFamily="34" charset="0"/>
                </a:rPr>
                <a:t> </a:t>
              </a:r>
              <a:r>
                <a:rPr lang="de-DE" dirty="0" err="1">
                  <a:solidFill>
                    <a:schemeClr val="accent2">
                      <a:lumMod val="50000"/>
                    </a:schemeClr>
                  </a:solidFill>
                  <a:latin typeface="ELO Sans Pro" panose="020B0503030403020204" pitchFamily="34" charset="0"/>
                </a:rPr>
                <a:t>name</a:t>
              </a:r>
              <a:r>
                <a:rPr lang="de-DE" dirty="0">
                  <a:solidFill>
                    <a:schemeClr val="accent2">
                      <a:lumMod val="50000"/>
                    </a:schemeClr>
                  </a:solidFill>
                  <a:latin typeface="ELO Sans Pro" panose="020B0503030403020204" pitchFamily="34" charset="0"/>
                </a:rPr>
                <a:t>	Text</a:t>
              </a:r>
            </a:p>
            <a:p>
              <a:r>
                <a:rPr lang="de-DE" b="1" dirty="0">
                  <a:solidFill>
                    <a:schemeClr val="accent2">
                      <a:lumMod val="50000"/>
                    </a:schemeClr>
                  </a:solidFill>
                  <a:latin typeface="ELO Sans Pro" panose="020B0503030403020204" pitchFamily="34" charset="0"/>
                </a:rPr>
                <a:t>LASTNAME</a:t>
              </a:r>
              <a:r>
                <a:rPr lang="de-DE" dirty="0">
                  <a:solidFill>
                    <a:schemeClr val="accent2">
                      <a:lumMod val="50000"/>
                    </a:schemeClr>
                  </a:solidFill>
                  <a:latin typeface="ELO Sans Pro" panose="020B0503030403020204" pitchFamily="34" charset="0"/>
                </a:rPr>
                <a:t>	last </a:t>
              </a:r>
              <a:r>
                <a:rPr lang="de-DE" dirty="0" err="1">
                  <a:solidFill>
                    <a:schemeClr val="accent2">
                      <a:lumMod val="50000"/>
                    </a:schemeClr>
                  </a:solidFill>
                  <a:latin typeface="ELO Sans Pro" panose="020B0503030403020204" pitchFamily="34" charset="0"/>
                </a:rPr>
                <a:t>name</a:t>
              </a:r>
              <a:r>
                <a:rPr lang="de-DE" dirty="0">
                  <a:solidFill>
                    <a:schemeClr val="accent2">
                      <a:lumMod val="50000"/>
                    </a:schemeClr>
                  </a:solidFill>
                  <a:latin typeface="ELO Sans Pro" panose="020B0503030403020204" pitchFamily="34" charset="0"/>
                </a:rPr>
                <a:t>		Text</a:t>
              </a:r>
            </a:p>
            <a:p>
              <a:r>
                <a:rPr lang="de-DE" b="1" dirty="0">
                  <a:solidFill>
                    <a:schemeClr val="accent2">
                      <a:lumMod val="50000"/>
                    </a:schemeClr>
                  </a:solidFill>
                  <a:latin typeface="ELO Sans Pro" panose="020B0503030403020204" pitchFamily="34" charset="0"/>
                </a:rPr>
                <a:t>POSITION</a:t>
              </a:r>
              <a:r>
                <a:rPr lang="de-DE" dirty="0">
                  <a:solidFill>
                    <a:schemeClr val="accent2">
                      <a:lumMod val="50000"/>
                    </a:schemeClr>
                  </a:solidFill>
                  <a:latin typeface="ELO Sans Pro" panose="020B0503030403020204" pitchFamily="34" charset="0"/>
                </a:rPr>
                <a:t>	</a:t>
              </a:r>
              <a:r>
                <a:rPr lang="de-DE" dirty="0" err="1">
                  <a:solidFill>
                    <a:schemeClr val="accent2">
                      <a:lumMod val="50000"/>
                    </a:schemeClr>
                  </a:solidFill>
                  <a:latin typeface="ELO Sans Pro" panose="020B0503030403020204" pitchFamily="34" charset="0"/>
                </a:rPr>
                <a:t>position</a:t>
              </a:r>
              <a:r>
                <a:rPr lang="de-DE" dirty="0">
                  <a:solidFill>
                    <a:schemeClr val="accent2">
                      <a:lumMod val="50000"/>
                    </a:schemeClr>
                  </a:solidFill>
                  <a:latin typeface="ELO Sans Pro" panose="020B0503030403020204" pitchFamily="34" charset="0"/>
                </a:rPr>
                <a:t>		Text</a:t>
              </a:r>
            </a:p>
          </p:txBody>
        </p:sp>
      </p:grpSp>
      <p:sp>
        <p:nvSpPr>
          <p:cNvPr id="64" name="Textfeld 63">
            <a:extLst>
              <a:ext uri="{FF2B5EF4-FFF2-40B4-BE49-F238E27FC236}">
                <a16:creationId xmlns:a16="http://schemas.microsoft.com/office/drawing/2014/main" id="{D4FB6D1F-9D4C-41D1-95FB-A54C1B5E232C}"/>
              </a:ext>
            </a:extLst>
          </p:cNvPr>
          <p:cNvSpPr txBox="1"/>
          <p:nvPr/>
        </p:nvSpPr>
        <p:spPr>
          <a:xfrm rot="20744749">
            <a:off x="347077" y="182703"/>
            <a:ext cx="1484702" cy="646331"/>
          </a:xfrm>
          <a:prstGeom prst="rect">
            <a:avLst/>
          </a:prstGeom>
          <a:noFill/>
        </p:spPr>
        <p:txBody>
          <a:bodyPr wrap="none" rtlCol="0">
            <a:spAutoFit/>
          </a:bodyPr>
          <a:lstStyle/>
          <a:p>
            <a:r>
              <a:rPr lang="de-DE" sz="3600" b="1" dirty="0" err="1">
                <a:solidFill>
                  <a:schemeClr val="accent1"/>
                </a:solidFill>
                <a:latin typeface="ELO Sans Pro" panose="020B0503030403020204" pitchFamily="34" charset="0"/>
              </a:rPr>
              <a:t>Aspect</a:t>
            </a:r>
            <a:endParaRPr lang="de-DE" sz="3600" b="1" dirty="0">
              <a:solidFill>
                <a:schemeClr val="accent1"/>
              </a:solidFill>
              <a:latin typeface="ELO Sans Pro" panose="020B0503030403020204" pitchFamily="34" charset="0"/>
            </a:endParaRPr>
          </a:p>
        </p:txBody>
      </p:sp>
      <p:sp>
        <p:nvSpPr>
          <p:cNvPr id="65" name="Bogen 64">
            <a:extLst>
              <a:ext uri="{FF2B5EF4-FFF2-40B4-BE49-F238E27FC236}">
                <a16:creationId xmlns:a16="http://schemas.microsoft.com/office/drawing/2014/main" id="{FB023C3C-D6AD-4B97-964B-2935E8D7B0D1}"/>
              </a:ext>
            </a:extLst>
          </p:cNvPr>
          <p:cNvSpPr/>
          <p:nvPr/>
        </p:nvSpPr>
        <p:spPr>
          <a:xfrm>
            <a:off x="1403648" y="412082"/>
            <a:ext cx="864096" cy="841746"/>
          </a:xfrm>
          <a:prstGeom prst="arc">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latin typeface="ELO Sans Pro" panose="020B0503030403020204" pitchFamily="34" charset="0"/>
            </a:endParaRPr>
          </a:p>
        </p:txBody>
      </p:sp>
      <p:sp>
        <p:nvSpPr>
          <p:cNvPr id="66" name="Textfeld 65">
            <a:extLst>
              <a:ext uri="{FF2B5EF4-FFF2-40B4-BE49-F238E27FC236}">
                <a16:creationId xmlns:a16="http://schemas.microsoft.com/office/drawing/2014/main" id="{E5A1B861-5791-45F8-918E-812AB6009F45}"/>
              </a:ext>
            </a:extLst>
          </p:cNvPr>
          <p:cNvSpPr txBox="1"/>
          <p:nvPr/>
        </p:nvSpPr>
        <p:spPr>
          <a:xfrm>
            <a:off x="5868144" y="412082"/>
            <a:ext cx="1451038" cy="646331"/>
          </a:xfrm>
          <a:prstGeom prst="rect">
            <a:avLst/>
          </a:prstGeom>
          <a:noFill/>
        </p:spPr>
        <p:txBody>
          <a:bodyPr wrap="none" rtlCol="0">
            <a:spAutoFit/>
          </a:bodyPr>
          <a:lstStyle/>
          <a:p>
            <a:r>
              <a:rPr lang="de-DE" sz="3600" b="1" dirty="0" err="1">
                <a:solidFill>
                  <a:srgbClr val="C00000"/>
                </a:solidFill>
                <a:latin typeface="ELO Sans Pro" panose="020B0503030403020204" pitchFamily="34" charset="0"/>
              </a:rPr>
              <a:t>Object</a:t>
            </a:r>
            <a:endParaRPr lang="de-DE" sz="3600" b="1" dirty="0">
              <a:solidFill>
                <a:srgbClr val="C00000"/>
              </a:solidFill>
              <a:latin typeface="ELO Sans Pro" panose="020B0503030403020204" pitchFamily="34" charset="0"/>
            </a:endParaRPr>
          </a:p>
        </p:txBody>
      </p:sp>
      <p:grpSp>
        <p:nvGrpSpPr>
          <p:cNvPr id="67" name="Gruppieren 66">
            <a:extLst>
              <a:ext uri="{FF2B5EF4-FFF2-40B4-BE49-F238E27FC236}">
                <a16:creationId xmlns:a16="http://schemas.microsoft.com/office/drawing/2014/main" id="{9CCFCC46-F8B8-4247-AB8F-39EAFC50B2D6}"/>
              </a:ext>
            </a:extLst>
          </p:cNvPr>
          <p:cNvGrpSpPr/>
          <p:nvPr/>
        </p:nvGrpSpPr>
        <p:grpSpPr>
          <a:xfrm>
            <a:off x="5004048" y="1419622"/>
            <a:ext cx="3889535" cy="1656184"/>
            <a:chOff x="693215" y="987574"/>
            <a:chExt cx="3889535" cy="1656184"/>
          </a:xfrm>
        </p:grpSpPr>
        <p:sp>
          <p:nvSpPr>
            <p:cNvPr id="68" name="Rechteck 67">
              <a:extLst>
                <a:ext uri="{FF2B5EF4-FFF2-40B4-BE49-F238E27FC236}">
                  <a16:creationId xmlns:a16="http://schemas.microsoft.com/office/drawing/2014/main" id="{37E9D60B-7C68-4397-BAA9-7286BB02C31B}"/>
                </a:ext>
              </a:extLst>
            </p:cNvPr>
            <p:cNvSpPr/>
            <p:nvPr/>
          </p:nvSpPr>
          <p:spPr>
            <a:xfrm>
              <a:off x="694318" y="987574"/>
              <a:ext cx="3888432" cy="51465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de-DE" sz="2000" b="1" dirty="0">
                  <a:latin typeface="ELO Sans Pro" panose="020B0503030403020204" pitchFamily="34" charset="0"/>
                </a:rPr>
                <a:t>Contact</a:t>
              </a:r>
            </a:p>
          </p:txBody>
        </p:sp>
        <p:sp>
          <p:nvSpPr>
            <p:cNvPr id="69" name="Rechteck 68">
              <a:extLst>
                <a:ext uri="{FF2B5EF4-FFF2-40B4-BE49-F238E27FC236}">
                  <a16:creationId xmlns:a16="http://schemas.microsoft.com/office/drawing/2014/main" id="{7AD13DC4-18ED-4D0B-B0C2-C4A017D017E0}"/>
                </a:ext>
              </a:extLst>
            </p:cNvPr>
            <p:cNvSpPr/>
            <p:nvPr/>
          </p:nvSpPr>
          <p:spPr>
            <a:xfrm>
              <a:off x="693215" y="1502385"/>
              <a:ext cx="3888432" cy="1141373"/>
            </a:xfrm>
            <a:prstGeom prst="rect">
              <a:avLst/>
            </a:prstGeom>
            <a:solidFill>
              <a:srgbClr val="ECD4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de-DE"/>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de-DE" b="1" dirty="0">
                  <a:solidFill>
                    <a:schemeClr val="accent2">
                      <a:lumMod val="50000"/>
                    </a:schemeClr>
                  </a:solidFill>
                  <a:latin typeface="ELO Sans Pro" panose="020B0503030403020204" pitchFamily="34" charset="0"/>
                </a:rPr>
                <a:t>Contact	</a:t>
              </a:r>
              <a:r>
                <a:rPr lang="de-DE" dirty="0">
                  <a:solidFill>
                    <a:schemeClr val="accent2">
                      <a:lumMod val="50000"/>
                    </a:schemeClr>
                  </a:solidFill>
                  <a:latin typeface="ELO Sans Pro" panose="020B0503030403020204" pitchFamily="34" charset="0"/>
                </a:rPr>
                <a:t>	Person</a:t>
              </a:r>
            </a:p>
            <a:p>
              <a:r>
                <a:rPr lang="de-DE" b="1" dirty="0">
                  <a:solidFill>
                    <a:schemeClr val="accent2">
                      <a:lumMod val="50000"/>
                    </a:schemeClr>
                  </a:solidFill>
                  <a:latin typeface="ELO Sans Pro" panose="020B0503030403020204" pitchFamily="34" charset="0"/>
                </a:rPr>
                <a:t>Private</a:t>
              </a:r>
              <a:r>
                <a:rPr lang="de-DE" dirty="0">
                  <a:solidFill>
                    <a:schemeClr val="accent2">
                      <a:lumMod val="50000"/>
                    </a:schemeClr>
                  </a:solidFill>
                  <a:latin typeface="ELO Sans Pro" panose="020B0503030403020204" pitchFamily="34" charset="0"/>
                </a:rPr>
                <a:t>		</a:t>
              </a:r>
              <a:r>
                <a:rPr lang="de-DE" dirty="0" err="1">
                  <a:solidFill>
                    <a:schemeClr val="accent2">
                      <a:lumMod val="50000"/>
                    </a:schemeClr>
                  </a:solidFill>
                  <a:latin typeface="ELO Sans Pro" panose="020B0503030403020204" pitchFamily="34" charset="0"/>
                </a:rPr>
                <a:t>Address</a:t>
              </a:r>
              <a:endParaRPr lang="de-DE" dirty="0">
                <a:solidFill>
                  <a:schemeClr val="accent2">
                    <a:lumMod val="50000"/>
                  </a:schemeClr>
                </a:solidFill>
                <a:latin typeface="ELO Sans Pro" panose="020B0503030403020204" pitchFamily="34" charset="0"/>
              </a:endParaRPr>
            </a:p>
            <a:p>
              <a:r>
                <a:rPr lang="de-DE" b="1" dirty="0">
                  <a:solidFill>
                    <a:schemeClr val="accent2">
                      <a:lumMod val="50000"/>
                    </a:schemeClr>
                  </a:solidFill>
                  <a:latin typeface="ELO Sans Pro" panose="020B0503030403020204" pitchFamily="34" charset="0"/>
                </a:rPr>
                <a:t>Business		</a:t>
              </a:r>
              <a:r>
                <a:rPr lang="de-DE" dirty="0" err="1">
                  <a:solidFill>
                    <a:schemeClr val="accent2">
                      <a:lumMod val="50000"/>
                    </a:schemeClr>
                  </a:solidFill>
                  <a:latin typeface="ELO Sans Pro" panose="020B0503030403020204" pitchFamily="34" charset="0"/>
                </a:rPr>
                <a:t>Address</a:t>
              </a:r>
              <a:endParaRPr lang="de-DE" dirty="0">
                <a:solidFill>
                  <a:schemeClr val="accent2">
                    <a:lumMod val="50000"/>
                  </a:schemeClr>
                </a:solidFill>
                <a:latin typeface="ELO Sans Pro" panose="020B0503030403020204" pitchFamily="34" charset="0"/>
              </a:endParaRPr>
            </a:p>
          </p:txBody>
        </p:sp>
      </p:grpSp>
      <p:sp>
        <p:nvSpPr>
          <p:cNvPr id="70" name="Bogen 69">
            <a:extLst>
              <a:ext uri="{FF2B5EF4-FFF2-40B4-BE49-F238E27FC236}">
                <a16:creationId xmlns:a16="http://schemas.microsoft.com/office/drawing/2014/main" id="{946F6B66-F5EA-425B-8054-D0230B4E493D}"/>
              </a:ext>
            </a:extLst>
          </p:cNvPr>
          <p:cNvSpPr/>
          <p:nvPr/>
        </p:nvSpPr>
        <p:spPr>
          <a:xfrm>
            <a:off x="6986421" y="703307"/>
            <a:ext cx="864096" cy="841746"/>
          </a:xfrm>
          <a:prstGeom prst="arc">
            <a:avLst>
              <a:gd name="adj1" fmla="val 16200000"/>
              <a:gd name="adj2" fmla="val 1917797"/>
            </a:avLst>
          </a:prstGeom>
          <a:ln w="76200">
            <a:solidFill>
              <a:srgbClr val="C0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latin typeface="ELO Sans Pro" panose="020B0503030403020204" pitchFamily="34" charset="0"/>
            </a:endParaRPr>
          </a:p>
        </p:txBody>
      </p:sp>
      <p:sp>
        <p:nvSpPr>
          <p:cNvPr id="71" name="Ellipse 70">
            <a:extLst>
              <a:ext uri="{FF2B5EF4-FFF2-40B4-BE49-F238E27FC236}">
                <a16:creationId xmlns:a16="http://schemas.microsoft.com/office/drawing/2014/main" id="{49BEF8CA-A6FE-403C-AC59-074FFB0B68E0}"/>
              </a:ext>
            </a:extLst>
          </p:cNvPr>
          <p:cNvSpPr/>
          <p:nvPr/>
        </p:nvSpPr>
        <p:spPr>
          <a:xfrm>
            <a:off x="4933125" y="2132541"/>
            <a:ext cx="144016" cy="155788"/>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ELO Sans Pro" panose="020B0503030403020204" pitchFamily="34" charset="0"/>
            </a:endParaRPr>
          </a:p>
        </p:txBody>
      </p:sp>
      <p:grpSp>
        <p:nvGrpSpPr>
          <p:cNvPr id="72" name="Gruppieren 71">
            <a:extLst>
              <a:ext uri="{FF2B5EF4-FFF2-40B4-BE49-F238E27FC236}">
                <a16:creationId xmlns:a16="http://schemas.microsoft.com/office/drawing/2014/main" id="{6FE3EB28-1BAE-4305-ADC4-2B82156F578F}"/>
              </a:ext>
            </a:extLst>
          </p:cNvPr>
          <p:cNvGrpSpPr/>
          <p:nvPr/>
        </p:nvGrpSpPr>
        <p:grpSpPr>
          <a:xfrm>
            <a:off x="5015079" y="2081835"/>
            <a:ext cx="3866369" cy="2440405"/>
            <a:chOff x="5015079" y="2081835"/>
            <a:chExt cx="3866369" cy="2440405"/>
          </a:xfrm>
        </p:grpSpPr>
        <p:sp>
          <p:nvSpPr>
            <p:cNvPr id="73" name="Rechteck 72">
              <a:extLst>
                <a:ext uri="{FF2B5EF4-FFF2-40B4-BE49-F238E27FC236}">
                  <a16:creationId xmlns:a16="http://schemas.microsoft.com/office/drawing/2014/main" id="{D85F41EB-A711-4093-972C-A28C451CF44C}"/>
                </a:ext>
              </a:extLst>
            </p:cNvPr>
            <p:cNvSpPr/>
            <p:nvPr/>
          </p:nvSpPr>
          <p:spPr>
            <a:xfrm>
              <a:off x="7884368" y="2081835"/>
              <a:ext cx="914047" cy="27389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err="1">
                  <a:solidFill>
                    <a:schemeClr val="bg1"/>
                  </a:solidFill>
                  <a:latin typeface="ELO Sans Pro" panose="020B0503030403020204" pitchFamily="34" charset="0"/>
                </a:rPr>
                <a:t>compact</a:t>
              </a:r>
              <a:endParaRPr lang="de-DE" sz="1400" dirty="0">
                <a:solidFill>
                  <a:schemeClr val="bg1"/>
                </a:solidFill>
                <a:latin typeface="ELO Sans Pro" panose="020B0503030403020204" pitchFamily="34" charset="0"/>
              </a:endParaRPr>
            </a:p>
          </p:txBody>
        </p:sp>
        <p:sp>
          <p:nvSpPr>
            <p:cNvPr id="74" name="Rechteck 73">
              <a:extLst>
                <a:ext uri="{FF2B5EF4-FFF2-40B4-BE49-F238E27FC236}">
                  <a16:creationId xmlns:a16="http://schemas.microsoft.com/office/drawing/2014/main" id="{26C3B3DD-3119-4F79-990B-AE0EBA2B9B70}"/>
                </a:ext>
              </a:extLst>
            </p:cNvPr>
            <p:cNvSpPr/>
            <p:nvPr/>
          </p:nvSpPr>
          <p:spPr>
            <a:xfrm>
              <a:off x="7883264" y="2354220"/>
              <a:ext cx="914047" cy="27389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err="1">
                  <a:solidFill>
                    <a:schemeClr val="bg1"/>
                  </a:solidFill>
                  <a:latin typeface="ELO Sans Pro" panose="020B0503030403020204" pitchFamily="34" charset="0"/>
                </a:rPr>
                <a:t>default</a:t>
              </a:r>
              <a:endParaRPr lang="de-DE" sz="1400" dirty="0">
                <a:solidFill>
                  <a:schemeClr val="bg1"/>
                </a:solidFill>
                <a:latin typeface="ELO Sans Pro" panose="020B0503030403020204" pitchFamily="34" charset="0"/>
              </a:endParaRPr>
            </a:p>
          </p:txBody>
        </p:sp>
        <p:sp>
          <p:nvSpPr>
            <p:cNvPr id="75" name="Rechteck 74">
              <a:extLst>
                <a:ext uri="{FF2B5EF4-FFF2-40B4-BE49-F238E27FC236}">
                  <a16:creationId xmlns:a16="http://schemas.microsoft.com/office/drawing/2014/main" id="{2EF96454-8E81-4C72-8436-AD5DD10DD098}"/>
                </a:ext>
              </a:extLst>
            </p:cNvPr>
            <p:cNvSpPr/>
            <p:nvPr/>
          </p:nvSpPr>
          <p:spPr>
            <a:xfrm>
              <a:off x="7883265" y="2626605"/>
              <a:ext cx="914047" cy="27389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err="1">
                  <a:solidFill>
                    <a:schemeClr val="bg1"/>
                  </a:solidFill>
                  <a:latin typeface="ELO Sans Pro" panose="020B0503030403020204" pitchFamily="34" charset="0"/>
                </a:rPr>
                <a:t>default</a:t>
              </a:r>
              <a:endParaRPr lang="de-DE" sz="1400" dirty="0">
                <a:solidFill>
                  <a:schemeClr val="bg1"/>
                </a:solidFill>
                <a:latin typeface="ELO Sans Pro" panose="020B0503030403020204" pitchFamily="34" charset="0"/>
              </a:endParaRPr>
            </a:p>
          </p:txBody>
        </p:sp>
        <p:sp>
          <p:nvSpPr>
            <p:cNvPr id="76" name="Rechteck 75">
              <a:extLst>
                <a:ext uri="{FF2B5EF4-FFF2-40B4-BE49-F238E27FC236}">
                  <a16:creationId xmlns:a16="http://schemas.microsoft.com/office/drawing/2014/main" id="{51FB5010-97D8-4C92-AB5B-0B58C371B96E}"/>
                </a:ext>
              </a:extLst>
            </p:cNvPr>
            <p:cNvSpPr/>
            <p:nvPr/>
          </p:nvSpPr>
          <p:spPr>
            <a:xfrm>
              <a:off x="5015079" y="3183113"/>
              <a:ext cx="3866369" cy="1339127"/>
            </a:xfrm>
            <a:prstGeom prst="rect">
              <a:avLst/>
            </a:prstGeom>
            <a:no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latin typeface="ELO Sans Pro" panose="020B0503030403020204" pitchFamily="34" charset="0"/>
              </a:endParaRPr>
            </a:p>
          </p:txBody>
        </p:sp>
        <p:cxnSp>
          <p:nvCxnSpPr>
            <p:cNvPr id="77" name="Gerade Verbindung mit Pfeil 76">
              <a:extLst>
                <a:ext uri="{FF2B5EF4-FFF2-40B4-BE49-F238E27FC236}">
                  <a16:creationId xmlns:a16="http://schemas.microsoft.com/office/drawing/2014/main" id="{B7412EF3-4EEA-4014-BFBE-1C1AC8ECC3CE}"/>
                </a:ext>
              </a:extLst>
            </p:cNvPr>
            <p:cNvCxnSpPr>
              <a:stCxn id="75" idx="2"/>
            </p:cNvCxnSpPr>
            <p:nvPr/>
          </p:nvCxnSpPr>
          <p:spPr>
            <a:xfrm flipH="1">
              <a:off x="8340287" y="2900496"/>
              <a:ext cx="2" cy="270879"/>
            </a:xfrm>
            <a:prstGeom prst="straightConnector1">
              <a:avLst/>
            </a:prstGeom>
            <a:ln w="762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8" name="Rechteck 77">
              <a:extLst>
                <a:ext uri="{FF2B5EF4-FFF2-40B4-BE49-F238E27FC236}">
                  <a16:creationId xmlns:a16="http://schemas.microsoft.com/office/drawing/2014/main" id="{4D01B3A7-B2AB-4FD0-B8B5-31A15DB4371A}"/>
                </a:ext>
              </a:extLst>
            </p:cNvPr>
            <p:cNvSpPr/>
            <p:nvPr/>
          </p:nvSpPr>
          <p:spPr>
            <a:xfrm>
              <a:off x="5015080" y="3183113"/>
              <a:ext cx="3866365" cy="32791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600" dirty="0">
                  <a:solidFill>
                    <a:schemeClr val="bg1"/>
                  </a:solidFill>
                  <a:latin typeface="ELO Sans Pro" panose="020B0503030403020204" pitchFamily="34" charset="0"/>
                </a:rPr>
                <a:t>Form</a:t>
              </a:r>
              <a:endParaRPr lang="de-DE" sz="1600" b="1" dirty="0">
                <a:solidFill>
                  <a:schemeClr val="bg1"/>
                </a:solidFill>
                <a:latin typeface="ELO Sans Pro" panose="020B0503030403020204" pitchFamily="34" charset="0"/>
              </a:endParaRPr>
            </a:p>
          </p:txBody>
        </p:sp>
        <p:pic>
          <p:nvPicPr>
            <p:cNvPr id="79" name="Grafik 78">
              <a:extLst>
                <a:ext uri="{FF2B5EF4-FFF2-40B4-BE49-F238E27FC236}">
                  <a16:creationId xmlns:a16="http://schemas.microsoft.com/office/drawing/2014/main" id="{A664CC5C-467E-4E9C-9FE5-66DCADE609B9}"/>
                </a:ext>
              </a:extLst>
            </p:cNvPr>
            <p:cNvPicPr>
              <a:picLocks noChangeAspect="1"/>
            </p:cNvPicPr>
            <p:nvPr/>
          </p:nvPicPr>
          <p:blipFill rotWithShape="1">
            <a:blip r:embed="rId2"/>
            <a:srcRect t="61940"/>
            <a:stretch/>
          </p:blipFill>
          <p:spPr>
            <a:xfrm>
              <a:off x="5190855" y="3559848"/>
              <a:ext cx="3532987" cy="283026"/>
            </a:xfrm>
            <a:prstGeom prst="rect">
              <a:avLst/>
            </a:prstGeom>
          </p:spPr>
        </p:pic>
        <p:pic>
          <p:nvPicPr>
            <p:cNvPr id="80" name="Grafik 79">
              <a:extLst>
                <a:ext uri="{FF2B5EF4-FFF2-40B4-BE49-F238E27FC236}">
                  <a16:creationId xmlns:a16="http://schemas.microsoft.com/office/drawing/2014/main" id="{296B6CF1-8A16-4A4C-AFFF-8B3A63B931EB}"/>
                </a:ext>
              </a:extLst>
            </p:cNvPr>
            <p:cNvPicPr>
              <a:picLocks noChangeAspect="1"/>
            </p:cNvPicPr>
            <p:nvPr/>
          </p:nvPicPr>
          <p:blipFill rotWithShape="1">
            <a:blip r:embed="rId3"/>
            <a:srcRect b="28162"/>
            <a:stretch/>
          </p:blipFill>
          <p:spPr>
            <a:xfrm>
              <a:off x="5208810" y="3795886"/>
              <a:ext cx="3528939" cy="685487"/>
            </a:xfrm>
            <a:prstGeom prst="rect">
              <a:avLst/>
            </a:prstGeom>
          </p:spPr>
        </p:pic>
      </p:grpSp>
    </p:spTree>
    <p:extLst>
      <p:ext uri="{BB962C8B-B14F-4D97-AF65-F5344CB8AC3E}">
        <p14:creationId xmlns:p14="http://schemas.microsoft.com/office/powerpoint/2010/main" val="3363982028"/>
      </p:ext>
    </p:extLst>
  </p:cSld>
  <p:clrMapOvr>
    <a:masterClrMapping/>
  </p:clrMapOvr>
  <p:transition spd="med"/>
</p:sld>
</file>

<file path=ppt/theme/theme1.xml><?xml version="1.0" encoding="utf-8"?>
<a:theme xmlns:a="http://schemas.openxmlformats.org/drawingml/2006/main" name="1_Default Theme">
  <a:themeElements>
    <a:clrScheme name="ELO">
      <a:dk1>
        <a:srgbClr val="000000"/>
      </a:dk1>
      <a:lt1>
        <a:srgbClr val="FFFFFF"/>
      </a:lt1>
      <a:dk2>
        <a:srgbClr val="444444"/>
      </a:dk2>
      <a:lt2>
        <a:srgbClr val="EEF0F0"/>
      </a:lt2>
      <a:accent1>
        <a:srgbClr val="F68B1F"/>
      </a:accent1>
      <a:accent2>
        <a:srgbClr val="0064A0"/>
      </a:accent2>
      <a:accent3>
        <a:srgbClr val="00AAAA"/>
      </a:accent3>
      <a:accent4>
        <a:srgbClr val="00A0DC"/>
      </a:accent4>
      <a:accent5>
        <a:srgbClr val="FCDCBB"/>
      </a:accent5>
      <a:accent6>
        <a:srgbClr val="5C676D"/>
      </a:accent6>
      <a:hlink>
        <a:srgbClr val="00A0DC"/>
      </a:hlink>
      <a:folHlink>
        <a:srgbClr val="00A0DC"/>
      </a:folHlink>
    </a:clrScheme>
    <a:fontScheme name="ELO">
      <a:majorFont>
        <a:latin typeface="Arial Black"/>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elo_coporate_template_international_meeting2020_en.potx" id="{52C2F999-8513-4D86-BD9D-A58B40046EBA}" vid="{F409944F-B067-41DC-87D8-D7CD08D79078}"/>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elo_coporate_template_international_meeting2020_en</Template>
  <TotalTime>0</TotalTime>
  <Words>1060</Words>
  <Application>Microsoft Office PowerPoint</Application>
  <PresentationFormat>Bildschirmpräsentation (16:9)</PresentationFormat>
  <Paragraphs>233</Paragraphs>
  <Slides>19</Slides>
  <Notes>1</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19</vt:i4>
      </vt:variant>
    </vt:vector>
  </HeadingPairs>
  <TitlesOfParts>
    <vt:vector size="27" baseType="lpstr">
      <vt:lpstr>Arial</vt:lpstr>
      <vt:lpstr>Arial Black</vt:lpstr>
      <vt:lpstr>Calibri</vt:lpstr>
      <vt:lpstr>Consolas</vt:lpstr>
      <vt:lpstr>ELO Sans Pro</vt:lpstr>
      <vt:lpstr>Frutiger Neue LT W1G Light</vt:lpstr>
      <vt:lpstr>Wingdings 3</vt:lpstr>
      <vt:lpstr>1_Default Theme</vt:lpstr>
      <vt:lpstr>PowerPoint-Präsentation</vt:lpstr>
      <vt:lpstr>Agenda</vt:lpstr>
      <vt:lpstr>ELOwf forms: Current problems</vt:lpstr>
      <vt:lpstr>Vision</vt:lpstr>
      <vt:lpstr>Aspects</vt:lpstr>
      <vt:lpstr>Parallel solution</vt:lpstr>
      <vt:lpstr>Agenda</vt:lpstr>
      <vt:lpstr>Description of a form</vt:lpstr>
      <vt:lpstr>PowerPoint-Präsentation</vt:lpstr>
      <vt:lpstr>Format of the form description</vt:lpstr>
      <vt:lpstr>Form definitions</vt:lpstr>
      <vt:lpstr>Implementation </vt:lpstr>
      <vt:lpstr>Implementation </vt:lpstr>
      <vt:lpstr>Appearance</vt:lpstr>
      <vt:lpstr>Architecture</vt:lpstr>
      <vt:lpstr>Scripting &amp; Customization</vt:lpstr>
      <vt:lpstr>Summary</vt:lpstr>
      <vt:lpstr>Questions?</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Nesbigall, Stefan</dc:creator>
  <cp:lastModifiedBy>Nesbigall, Stefan</cp:lastModifiedBy>
  <cp:revision>46</cp:revision>
  <cp:lastPrinted>2012-11-27T10:03:13Z</cp:lastPrinted>
  <dcterms:created xsi:type="dcterms:W3CDTF">2020-09-21T04:11:51Z</dcterms:created>
  <dcterms:modified xsi:type="dcterms:W3CDTF">2020-10-16T03:45:17Z</dcterms:modified>
</cp:coreProperties>
</file>

<file path=docProps/thumbnail.jpeg>
</file>